
<file path=[Content_Types].xml><?xml version="1.0" encoding="utf-8"?>
<Types xmlns="http://schemas.openxmlformats.org/package/2006/content-types">
  <Default Extension="bin" ContentType="video/unknown"/>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29"/>
  </p:notesMasterIdLst>
  <p:sldIdLst>
    <p:sldId id="256" r:id="rId3"/>
    <p:sldId id="257" r:id="rId4"/>
    <p:sldId id="258" r:id="rId5"/>
    <p:sldId id="259" r:id="rId6"/>
    <p:sldId id="260" r:id="rId7"/>
    <p:sldId id="261" r:id="rId8"/>
    <p:sldId id="290" r:id="rId9"/>
    <p:sldId id="293" r:id="rId10"/>
    <p:sldId id="292" r:id="rId11"/>
    <p:sldId id="283" r:id="rId12"/>
    <p:sldId id="291" r:id="rId13"/>
    <p:sldId id="294" r:id="rId14"/>
    <p:sldId id="284" r:id="rId15"/>
    <p:sldId id="285" r:id="rId16"/>
    <p:sldId id="295" r:id="rId17"/>
    <p:sldId id="296" r:id="rId18"/>
    <p:sldId id="286" r:id="rId19"/>
    <p:sldId id="289" r:id="rId20"/>
    <p:sldId id="297" r:id="rId21"/>
    <p:sldId id="276" r:id="rId22"/>
    <p:sldId id="287" r:id="rId23"/>
    <p:sldId id="288" r:id="rId24"/>
    <p:sldId id="277" r:id="rId25"/>
    <p:sldId id="278"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Josefin Sans" panose="020B0604020202020204" charset="0"/>
      <p:regular r:id="rId34"/>
      <p:bold r:id="rId35"/>
      <p:italic r:id="rId36"/>
      <p:boldItalic r:id="rId37"/>
    </p:embeddedFont>
    <p:embeddedFont>
      <p:font typeface="Lilit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9LQDJOx05AnMep8vGM0VFaQNC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108B2-0E94-4D9B-8420-114DA6B6DDE1}" v="173" dt="2023-09-28T20:04:13.270"/>
    <p1510:client id="{EAA65848-7A2C-42C5-9EFC-034F8917955C}" v="50" dt="2023-09-28T20:23:29.827"/>
  </p1510:revLst>
</p1510:revInfo>
</file>

<file path=ppt/tableStyles.xml><?xml version="1.0" encoding="utf-8"?>
<a:tblStyleLst xmlns:a="http://schemas.openxmlformats.org/drawingml/2006/main" def="{118C08A0-1D0D-42A7-A19A-27F8132D8631}">
  <a:tblStyle styleId="{118C08A0-1D0D-42A7-A19A-27F8132D863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5D5ED46-4AAB-435A-8F69-EBD8A0F85FAF}"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15A6C8D-74A8-441A-AC3F-A1D91D0164B1}"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50" Type="http://customschemas.google.com/relationships/presentationmetadata" Target="meta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8.xml"/><Relationship Id="rId5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DINANDO SICA" userId="S::f.sica24@studenti.unisa.it::2b54abd3-bd71-4cec-a657-954e9f6754fc" providerId="AD" clId="Web-{2C8108B2-0E94-4D9B-8420-114DA6B6DDE1}"/>
    <pc:docChg chg="addSld delSld modSld">
      <pc:chgData name="FERDINANDO SICA" userId="S::f.sica24@studenti.unisa.it::2b54abd3-bd71-4cec-a657-954e9f6754fc" providerId="AD" clId="Web-{2C8108B2-0E94-4D9B-8420-114DA6B6DDE1}" dt="2023-09-28T20:04:12.145" v="572" actId="20577"/>
      <pc:docMkLst>
        <pc:docMk/>
      </pc:docMkLst>
      <pc:sldChg chg="delSp del modNotes">
        <pc:chgData name="FERDINANDO SICA" userId="S::f.sica24@studenti.unisa.it::2b54abd3-bd71-4cec-a657-954e9f6754fc" providerId="AD" clId="Web-{2C8108B2-0E94-4D9B-8420-114DA6B6DDE1}" dt="2023-09-28T19:57:08.037" v="209"/>
        <pc:sldMkLst>
          <pc:docMk/>
          <pc:sldMk cId="0" sldId="265"/>
        </pc:sldMkLst>
        <pc:grpChg chg="del">
          <ac:chgData name="FERDINANDO SICA" userId="S::f.sica24@studenti.unisa.it::2b54abd3-bd71-4cec-a657-954e9f6754fc" providerId="AD" clId="Web-{2C8108B2-0E94-4D9B-8420-114DA6B6DDE1}" dt="2023-09-28T19:56:58.209" v="204"/>
          <ac:grpSpMkLst>
            <pc:docMk/>
            <pc:sldMk cId="0" sldId="265"/>
            <ac:grpSpMk id="8" creationId="{F86EFC8E-5FCC-4CC6-7871-BCDD34D7FD37}"/>
          </ac:grpSpMkLst>
        </pc:grpChg>
        <pc:grpChg chg="del">
          <ac:chgData name="FERDINANDO SICA" userId="S::f.sica24@studenti.unisa.it::2b54abd3-bd71-4cec-a657-954e9f6754fc" providerId="AD" clId="Web-{2C8108B2-0E94-4D9B-8420-114DA6B6DDE1}" dt="2023-09-28T19:56:59.100" v="206"/>
          <ac:grpSpMkLst>
            <pc:docMk/>
            <pc:sldMk cId="0" sldId="265"/>
            <ac:grpSpMk id="9" creationId="{2548A8E6-6856-1DBE-DECC-A491ABC46942}"/>
          </ac:grpSpMkLst>
        </pc:grpChg>
        <pc:grpChg chg="del">
          <ac:chgData name="FERDINANDO SICA" userId="S::f.sica24@studenti.unisa.it::2b54abd3-bd71-4cec-a657-954e9f6754fc" providerId="AD" clId="Web-{2C8108B2-0E94-4D9B-8420-114DA6B6DDE1}" dt="2023-09-28T19:56:58.600" v="205"/>
          <ac:grpSpMkLst>
            <pc:docMk/>
            <pc:sldMk cId="0" sldId="265"/>
            <ac:grpSpMk id="22" creationId="{15ADEE09-5F40-9BB1-8DE6-C215FBBC138F}"/>
          </ac:grpSpMkLst>
        </pc:grpChg>
      </pc:sldChg>
      <pc:sldChg chg="modNotes">
        <pc:chgData name="FERDINANDO SICA" userId="S::f.sica24@studenti.unisa.it::2b54abd3-bd71-4cec-a657-954e9f6754fc" providerId="AD" clId="Web-{2C8108B2-0E94-4D9B-8420-114DA6B6DDE1}" dt="2023-09-28T19:56:45.834" v="202"/>
        <pc:sldMkLst>
          <pc:docMk/>
          <pc:sldMk cId="1860584528" sldId="290"/>
        </pc:sldMkLst>
      </pc:sldChg>
      <pc:sldChg chg="modNotes">
        <pc:chgData name="FERDINANDO SICA" userId="S::f.sica24@studenti.unisa.it::2b54abd3-bd71-4cec-a657-954e9f6754fc" providerId="AD" clId="Web-{2C8108B2-0E94-4D9B-8420-114DA6B6DDE1}" dt="2023-09-28T20:01:58.859" v="519"/>
        <pc:sldMkLst>
          <pc:docMk/>
          <pc:sldMk cId="757365575" sldId="291"/>
        </pc:sldMkLst>
      </pc:sldChg>
      <pc:sldChg chg="add replId">
        <pc:chgData name="FERDINANDO SICA" userId="S::f.sica24@studenti.unisa.it::2b54abd3-bd71-4cec-a657-954e9f6754fc" providerId="AD" clId="Web-{2C8108B2-0E94-4D9B-8420-114DA6B6DDE1}" dt="2023-09-28T19:56:55.943" v="203"/>
        <pc:sldMkLst>
          <pc:docMk/>
          <pc:sldMk cId="436201126" sldId="292"/>
        </pc:sldMkLst>
      </pc:sldChg>
      <pc:sldChg chg="addSp modSp add replId">
        <pc:chgData name="FERDINANDO SICA" userId="S::f.sica24@studenti.unisa.it::2b54abd3-bd71-4cec-a657-954e9f6754fc" providerId="AD" clId="Web-{2C8108B2-0E94-4D9B-8420-114DA6B6DDE1}" dt="2023-09-28T20:00:02.824" v="315" actId="20577"/>
        <pc:sldMkLst>
          <pc:docMk/>
          <pc:sldMk cId="2538523404" sldId="293"/>
        </pc:sldMkLst>
        <pc:spChg chg="add mod">
          <ac:chgData name="FERDINANDO SICA" userId="S::f.sica24@studenti.unisa.it::2b54abd3-bd71-4cec-a657-954e9f6754fc" providerId="AD" clId="Web-{2C8108B2-0E94-4D9B-8420-114DA6B6DDE1}" dt="2023-09-28T20:00:02.824" v="315" actId="20577"/>
          <ac:spMkLst>
            <pc:docMk/>
            <pc:sldMk cId="2538523404" sldId="293"/>
            <ac:spMk id="3" creationId="{B0253C1C-FE97-8742-2AD6-535B7A709120}"/>
          </ac:spMkLst>
        </pc:spChg>
        <pc:spChg chg="add mod">
          <ac:chgData name="FERDINANDO SICA" userId="S::f.sica24@studenti.unisa.it::2b54abd3-bd71-4cec-a657-954e9f6754fc" providerId="AD" clId="Web-{2C8108B2-0E94-4D9B-8420-114DA6B6DDE1}" dt="2023-09-28T19:58:11.243" v="298" actId="20577"/>
          <ac:spMkLst>
            <pc:docMk/>
            <pc:sldMk cId="2538523404" sldId="293"/>
            <ac:spMk id="4" creationId="{6A5C22B1-7359-9B56-CF6F-6CA79107481E}"/>
          </ac:spMkLst>
        </pc:spChg>
        <pc:spChg chg="add mod">
          <ac:chgData name="FERDINANDO SICA" userId="S::f.sica24@studenti.unisa.it::2b54abd3-bd71-4cec-a657-954e9f6754fc" providerId="AD" clId="Web-{2C8108B2-0E94-4D9B-8420-114DA6B6DDE1}" dt="2023-09-28T19:58:29.525" v="314" actId="1076"/>
          <ac:spMkLst>
            <pc:docMk/>
            <pc:sldMk cId="2538523404" sldId="293"/>
            <ac:spMk id="6" creationId="{CCFD405C-2AD0-AF62-6504-E1133720FBC0}"/>
          </ac:spMkLst>
        </pc:spChg>
      </pc:sldChg>
      <pc:sldChg chg="modSp add del replId">
        <pc:chgData name="FERDINANDO SICA" userId="S::f.sica24@studenti.unisa.it::2b54abd3-bd71-4cec-a657-954e9f6754fc" providerId="AD" clId="Web-{2C8108B2-0E94-4D9B-8420-114DA6B6DDE1}" dt="2023-09-28T20:04:12.145" v="572" actId="20577"/>
        <pc:sldMkLst>
          <pc:docMk/>
          <pc:sldMk cId="1980475289" sldId="294"/>
        </pc:sldMkLst>
        <pc:spChg chg="mod">
          <ac:chgData name="FERDINANDO SICA" userId="S::f.sica24@studenti.unisa.it::2b54abd3-bd71-4cec-a657-954e9f6754fc" providerId="AD" clId="Web-{2C8108B2-0E94-4D9B-8420-114DA6B6DDE1}" dt="2023-09-28T20:03:56.426" v="561" actId="20577"/>
          <ac:spMkLst>
            <pc:docMk/>
            <pc:sldMk cId="1980475289" sldId="294"/>
            <ac:spMk id="3" creationId="{B0253C1C-FE97-8742-2AD6-535B7A709120}"/>
          </ac:spMkLst>
        </pc:spChg>
        <pc:spChg chg="mod">
          <ac:chgData name="FERDINANDO SICA" userId="S::f.sica24@studenti.unisa.it::2b54abd3-bd71-4cec-a657-954e9f6754fc" providerId="AD" clId="Web-{2C8108B2-0E94-4D9B-8420-114DA6B6DDE1}" dt="2023-09-28T20:04:12.145" v="572" actId="20577"/>
          <ac:spMkLst>
            <pc:docMk/>
            <pc:sldMk cId="1980475289" sldId="294"/>
            <ac:spMk id="6" creationId="{CCFD405C-2AD0-AF62-6504-E1133720FBC0}"/>
          </ac:spMkLst>
        </pc:spChg>
        <pc:spChg chg="mod">
          <ac:chgData name="FERDINANDO SICA" userId="S::f.sica24@studenti.unisa.it::2b54abd3-bd71-4cec-a657-954e9f6754fc" providerId="AD" clId="Web-{2C8108B2-0E94-4D9B-8420-114DA6B6DDE1}" dt="2023-09-28T20:02:05.203" v="523" actId="20577"/>
          <ac:spMkLst>
            <pc:docMk/>
            <pc:sldMk cId="1980475289" sldId="294"/>
            <ac:spMk id="982" creationId="{00000000-0000-0000-0000-000000000000}"/>
          </ac:spMkLst>
        </pc:spChg>
      </pc:sldChg>
    </pc:docChg>
  </pc:docChgLst>
  <pc:docChgLst>
    <pc:chgData name="FERDINANDO SICA" userId="S::f.sica24@studenti.unisa.it::2b54abd3-bd71-4cec-a657-954e9f6754fc" providerId="AD" clId="Web-{EAA65848-7A2C-42C5-9EFC-034F8917955C}"/>
    <pc:docChg chg="addSld delSld modSld sldOrd">
      <pc:chgData name="FERDINANDO SICA" userId="S::f.sica24@studenti.unisa.it::2b54abd3-bd71-4cec-a657-954e9f6754fc" providerId="AD" clId="Web-{EAA65848-7A2C-42C5-9EFC-034F8917955C}" dt="2023-09-28T20:23:29.390" v="316"/>
      <pc:docMkLst>
        <pc:docMk/>
      </pc:docMkLst>
      <pc:sldChg chg="del">
        <pc:chgData name="FERDINANDO SICA" userId="S::f.sica24@studenti.unisa.it::2b54abd3-bd71-4cec-a657-954e9f6754fc" providerId="AD" clId="Web-{EAA65848-7A2C-42C5-9EFC-034F8917955C}" dt="2023-09-28T20:12:27.127" v="0"/>
        <pc:sldMkLst>
          <pc:docMk/>
          <pc:sldMk cId="0" sldId="262"/>
        </pc:sldMkLst>
      </pc:sldChg>
      <pc:sldChg chg="del">
        <pc:chgData name="FERDINANDO SICA" userId="S::f.sica24@studenti.unisa.it::2b54abd3-bd71-4cec-a657-954e9f6754fc" providerId="AD" clId="Web-{EAA65848-7A2C-42C5-9EFC-034F8917955C}" dt="2023-09-28T20:12:33.783" v="2"/>
        <pc:sldMkLst>
          <pc:docMk/>
          <pc:sldMk cId="0" sldId="263"/>
        </pc:sldMkLst>
      </pc:sldChg>
      <pc:sldChg chg="del">
        <pc:chgData name="FERDINANDO SICA" userId="S::f.sica24@studenti.unisa.it::2b54abd3-bd71-4cec-a657-954e9f6754fc" providerId="AD" clId="Web-{EAA65848-7A2C-42C5-9EFC-034F8917955C}" dt="2023-09-28T20:12:33.768" v="1"/>
        <pc:sldMkLst>
          <pc:docMk/>
          <pc:sldMk cId="0" sldId="264"/>
        </pc:sldMkLst>
      </pc:sldChg>
      <pc:sldChg chg="del">
        <pc:chgData name="FERDINANDO SICA" userId="S::f.sica24@studenti.unisa.it::2b54abd3-bd71-4cec-a657-954e9f6754fc" providerId="AD" clId="Web-{EAA65848-7A2C-42C5-9EFC-034F8917955C}" dt="2023-09-28T20:12:51.456" v="5"/>
        <pc:sldMkLst>
          <pc:docMk/>
          <pc:sldMk cId="0" sldId="266"/>
        </pc:sldMkLst>
      </pc:sldChg>
      <pc:sldChg chg="del">
        <pc:chgData name="FERDINANDO SICA" userId="S::f.sica24@studenti.unisa.it::2b54abd3-bd71-4cec-a657-954e9f6754fc" providerId="AD" clId="Web-{EAA65848-7A2C-42C5-9EFC-034F8917955C}" dt="2023-09-28T20:12:51.456" v="4"/>
        <pc:sldMkLst>
          <pc:docMk/>
          <pc:sldMk cId="0" sldId="267"/>
        </pc:sldMkLst>
      </pc:sldChg>
      <pc:sldChg chg="del">
        <pc:chgData name="FERDINANDO SICA" userId="S::f.sica24@studenti.unisa.it::2b54abd3-bd71-4cec-a657-954e9f6754fc" providerId="AD" clId="Web-{EAA65848-7A2C-42C5-9EFC-034F8917955C}" dt="2023-09-28T20:12:51.456" v="3"/>
        <pc:sldMkLst>
          <pc:docMk/>
          <pc:sldMk cId="0" sldId="268"/>
        </pc:sldMkLst>
      </pc:sldChg>
      <pc:sldChg chg="del mod modShow">
        <pc:chgData name="FERDINANDO SICA" userId="S::f.sica24@studenti.unisa.it::2b54abd3-bd71-4cec-a657-954e9f6754fc" providerId="AD" clId="Web-{EAA65848-7A2C-42C5-9EFC-034F8917955C}" dt="2023-09-28T20:22:14.104" v="143"/>
        <pc:sldMkLst>
          <pc:docMk/>
          <pc:sldMk cId="0" sldId="269"/>
        </pc:sldMkLst>
      </pc:sldChg>
      <pc:sldChg chg="del">
        <pc:chgData name="FERDINANDO SICA" userId="S::f.sica24@studenti.unisa.it::2b54abd3-bd71-4cec-a657-954e9f6754fc" providerId="AD" clId="Web-{EAA65848-7A2C-42C5-9EFC-034F8917955C}" dt="2023-09-28T20:13:12.067" v="11"/>
        <pc:sldMkLst>
          <pc:docMk/>
          <pc:sldMk cId="0" sldId="270"/>
        </pc:sldMkLst>
      </pc:sldChg>
      <pc:sldChg chg="del">
        <pc:chgData name="FERDINANDO SICA" userId="S::f.sica24@studenti.unisa.it::2b54abd3-bd71-4cec-a657-954e9f6754fc" providerId="AD" clId="Web-{EAA65848-7A2C-42C5-9EFC-034F8917955C}" dt="2023-09-28T20:13:12.067" v="10"/>
        <pc:sldMkLst>
          <pc:docMk/>
          <pc:sldMk cId="0" sldId="271"/>
        </pc:sldMkLst>
      </pc:sldChg>
      <pc:sldChg chg="del">
        <pc:chgData name="FERDINANDO SICA" userId="S::f.sica24@studenti.unisa.it::2b54abd3-bd71-4cec-a657-954e9f6754fc" providerId="AD" clId="Web-{EAA65848-7A2C-42C5-9EFC-034F8917955C}" dt="2023-09-28T20:13:12.067" v="9"/>
        <pc:sldMkLst>
          <pc:docMk/>
          <pc:sldMk cId="0" sldId="272"/>
        </pc:sldMkLst>
      </pc:sldChg>
      <pc:sldChg chg="del">
        <pc:chgData name="FERDINANDO SICA" userId="S::f.sica24@studenti.unisa.it::2b54abd3-bd71-4cec-a657-954e9f6754fc" providerId="AD" clId="Web-{EAA65848-7A2C-42C5-9EFC-034F8917955C}" dt="2023-09-28T20:13:12.052" v="8"/>
        <pc:sldMkLst>
          <pc:docMk/>
          <pc:sldMk cId="0" sldId="273"/>
        </pc:sldMkLst>
      </pc:sldChg>
      <pc:sldChg chg="del">
        <pc:chgData name="FERDINANDO SICA" userId="S::f.sica24@studenti.unisa.it::2b54abd3-bd71-4cec-a657-954e9f6754fc" providerId="AD" clId="Web-{EAA65848-7A2C-42C5-9EFC-034F8917955C}" dt="2023-09-28T20:13:12.052" v="7"/>
        <pc:sldMkLst>
          <pc:docMk/>
          <pc:sldMk cId="0" sldId="274"/>
        </pc:sldMkLst>
      </pc:sldChg>
      <pc:sldChg chg="del">
        <pc:chgData name="FERDINANDO SICA" userId="S::f.sica24@studenti.unisa.it::2b54abd3-bd71-4cec-a657-954e9f6754fc" providerId="AD" clId="Web-{EAA65848-7A2C-42C5-9EFC-034F8917955C}" dt="2023-09-28T20:13:12.036" v="6"/>
        <pc:sldMkLst>
          <pc:docMk/>
          <pc:sldMk cId="0" sldId="275"/>
        </pc:sldMkLst>
      </pc:sldChg>
      <pc:sldChg chg="del">
        <pc:chgData name="FERDINANDO SICA" userId="S::f.sica24@studenti.unisa.it::2b54abd3-bd71-4cec-a657-954e9f6754fc" providerId="AD" clId="Web-{EAA65848-7A2C-42C5-9EFC-034F8917955C}" dt="2023-09-28T20:13:19.927" v="12"/>
        <pc:sldMkLst>
          <pc:docMk/>
          <pc:sldMk cId="0" sldId="279"/>
        </pc:sldMkLst>
      </pc:sldChg>
      <pc:sldChg chg="modNotes">
        <pc:chgData name="FERDINANDO SICA" userId="S::f.sica24@studenti.unisa.it::2b54abd3-bd71-4cec-a657-954e9f6754fc" providerId="AD" clId="Web-{EAA65848-7A2C-42C5-9EFC-034F8917955C}" dt="2023-09-28T20:16:02.125" v="87"/>
        <pc:sldMkLst>
          <pc:docMk/>
          <pc:sldMk cId="919238077" sldId="284"/>
        </pc:sldMkLst>
      </pc:sldChg>
      <pc:sldChg chg="modNotes">
        <pc:chgData name="FERDINANDO SICA" userId="S::f.sica24@studenti.unisa.it::2b54abd3-bd71-4cec-a657-954e9f6754fc" providerId="AD" clId="Web-{EAA65848-7A2C-42C5-9EFC-034F8917955C}" dt="2023-09-28T20:21:05.536" v="141"/>
        <pc:sldMkLst>
          <pc:docMk/>
          <pc:sldMk cId="3788728613" sldId="286"/>
        </pc:sldMkLst>
      </pc:sldChg>
      <pc:sldChg chg="addSp delSp modSp add del replId modNotes">
        <pc:chgData name="FERDINANDO SICA" userId="S::f.sica24@studenti.unisa.it::2b54abd3-bd71-4cec-a657-954e9f6754fc" providerId="AD" clId="Web-{EAA65848-7A2C-42C5-9EFC-034F8917955C}" dt="2023-09-28T20:17:17.849" v="105"/>
        <pc:sldMkLst>
          <pc:docMk/>
          <pc:sldMk cId="1709012173" sldId="295"/>
        </pc:sldMkLst>
        <pc:spChg chg="add del mod">
          <ac:chgData name="FERDINANDO SICA" userId="S::f.sica24@studenti.unisa.it::2b54abd3-bd71-4cec-a657-954e9f6754fc" providerId="AD" clId="Web-{EAA65848-7A2C-42C5-9EFC-034F8917955C}" dt="2023-09-28T20:17:16.177" v="103"/>
          <ac:spMkLst>
            <pc:docMk/>
            <pc:sldMk cId="1709012173" sldId="295"/>
            <ac:spMk id="2" creationId="{C44A9E74-107E-9C36-D820-4EA816C8096F}"/>
          </ac:spMkLst>
        </pc:spChg>
        <pc:spChg chg="mod">
          <ac:chgData name="FERDINANDO SICA" userId="S::f.sica24@studenti.unisa.it::2b54abd3-bd71-4cec-a657-954e9f6754fc" providerId="AD" clId="Web-{EAA65848-7A2C-42C5-9EFC-034F8917955C}" dt="2023-09-28T20:16:02.500" v="93" actId="20577"/>
          <ac:spMkLst>
            <pc:docMk/>
            <pc:sldMk cId="1709012173" sldId="295"/>
            <ac:spMk id="3" creationId="{6C3157C8-EC28-E20A-FF19-014DA5AEF915}"/>
          </ac:spMkLst>
        </pc:spChg>
      </pc:sldChg>
      <pc:sldChg chg="addSp delSp modSp add ord replId modNotes">
        <pc:chgData name="FERDINANDO SICA" userId="S::f.sica24@studenti.unisa.it::2b54abd3-bd71-4cec-a657-954e9f6754fc" providerId="AD" clId="Web-{EAA65848-7A2C-42C5-9EFC-034F8917955C}" dt="2023-09-28T20:20:36.128" v="120"/>
        <pc:sldMkLst>
          <pc:docMk/>
          <pc:sldMk cId="3829907447" sldId="296"/>
        </pc:sldMkLst>
        <pc:spChg chg="mod">
          <ac:chgData name="FERDINANDO SICA" userId="S::f.sica24@studenti.unisa.it::2b54abd3-bd71-4cec-a657-954e9f6754fc" providerId="AD" clId="Web-{EAA65848-7A2C-42C5-9EFC-034F8917955C}" dt="2023-09-28T20:17:30.960" v="111" actId="20577"/>
          <ac:spMkLst>
            <pc:docMk/>
            <pc:sldMk cId="3829907447" sldId="296"/>
            <ac:spMk id="19" creationId="{236EC1F8-3EB3-D882-927E-474A37FCD207}"/>
          </ac:spMkLst>
        </pc:spChg>
        <pc:grpChg chg="mod">
          <ac:chgData name="FERDINANDO SICA" userId="S::f.sica24@studenti.unisa.it::2b54abd3-bd71-4cec-a657-954e9f6754fc" providerId="AD" clId="Web-{EAA65848-7A2C-42C5-9EFC-034F8917955C}" dt="2023-09-28T20:18:57.325" v="117" actId="1076"/>
          <ac:grpSpMkLst>
            <pc:docMk/>
            <pc:sldMk cId="3829907447" sldId="296"/>
            <ac:grpSpMk id="17" creationId="{F3A1C69B-971B-B5B9-675C-46DE504715CE}"/>
          </ac:grpSpMkLst>
        </pc:grpChg>
        <pc:picChg chg="add del mod">
          <ac:chgData name="FERDINANDO SICA" userId="S::f.sica24@studenti.unisa.it::2b54abd3-bd71-4cec-a657-954e9f6754fc" providerId="AD" clId="Web-{EAA65848-7A2C-42C5-9EFC-034F8917955C}" dt="2023-09-28T20:17:50.664" v="113"/>
          <ac:picMkLst>
            <pc:docMk/>
            <pc:sldMk cId="3829907447" sldId="296"/>
            <ac:picMk id="2" creationId="{E56C950D-4D97-3B50-4942-D6D031C46BD0}"/>
          </ac:picMkLst>
        </pc:picChg>
        <pc:picChg chg="mod">
          <ac:chgData name="FERDINANDO SICA" userId="S::f.sica24@studenti.unisa.it::2b54abd3-bd71-4cec-a657-954e9f6754fc" providerId="AD" clId="Web-{EAA65848-7A2C-42C5-9EFC-034F8917955C}" dt="2023-09-28T20:18:53.090" v="115" actId="14100"/>
          <ac:picMkLst>
            <pc:docMk/>
            <pc:sldMk cId="3829907447" sldId="296"/>
            <ac:picMk id="18" creationId="{FF18489B-9B4A-8141-F4E4-E7F1FABD6E65}"/>
          </ac:picMkLst>
        </pc:picChg>
      </pc:sldChg>
      <pc:sldChg chg="modSp add ord modNotes">
        <pc:chgData name="FERDINANDO SICA" userId="S::f.sica24@studenti.unisa.it::2b54abd3-bd71-4cec-a657-954e9f6754fc" providerId="AD" clId="Web-{EAA65848-7A2C-42C5-9EFC-034F8917955C}" dt="2023-09-28T20:23:29.390" v="316"/>
        <pc:sldMkLst>
          <pc:docMk/>
          <pc:sldMk cId="209598966" sldId="297"/>
        </pc:sldMkLst>
        <pc:spChg chg="mod">
          <ac:chgData name="FERDINANDO SICA" userId="S::f.sica24@studenti.unisa.it::2b54abd3-bd71-4cec-a657-954e9f6754fc" providerId="AD" clId="Web-{EAA65848-7A2C-42C5-9EFC-034F8917955C}" dt="2023-09-28T20:22:27.276" v="148" actId="20577"/>
          <ac:spMkLst>
            <pc:docMk/>
            <pc:sldMk cId="209598966" sldId="297"/>
            <ac:spMk id="3" creationId="{6C3157C8-EC28-E20A-FF19-014DA5AEF9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Qua viene invece mostrato l’area geografica nel quale sono stati raccolti i video.</a:t>
            </a:r>
            <a:endParaRPr/>
          </a:p>
        </p:txBody>
      </p:sp>
    </p:spTree>
    <p:extLst>
      <p:ext uri="{BB962C8B-B14F-4D97-AF65-F5344CB8AC3E}">
        <p14:creationId xmlns:p14="http://schemas.microsoft.com/office/powerpoint/2010/main" val="224663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L'altro</a:t>
            </a:r>
            <a:r>
              <a:rPr lang="en-US">
                <a:latin typeface="Calibri"/>
                <a:ea typeface="Calibri"/>
                <a:cs typeface="Calibri"/>
              </a:rPr>
              <a:t> dataset </a:t>
            </a:r>
            <a:r>
              <a:rPr lang="en-US" err="1">
                <a:latin typeface="Calibri"/>
                <a:ea typeface="Calibri"/>
                <a:cs typeface="Calibri"/>
              </a:rPr>
              <a:t>invece</a:t>
            </a:r>
            <a:r>
              <a:rPr lang="en-US">
                <a:latin typeface="Calibri"/>
                <a:ea typeface="Calibri"/>
                <a:cs typeface="Calibri"/>
              </a:rPr>
              <a:t> è Waymo, che è il dataset </a:t>
            </a:r>
            <a:r>
              <a:rPr lang="en-US" err="1">
                <a:latin typeface="Calibri"/>
                <a:ea typeface="Calibri"/>
                <a:cs typeface="Calibri"/>
              </a:rPr>
              <a:t>che</a:t>
            </a:r>
            <a:r>
              <a:rPr lang="en-US">
                <a:latin typeface="Calibri"/>
                <a:ea typeface="Calibri"/>
                <a:cs typeface="Calibri"/>
              </a:rPr>
              <a:t> </a:t>
            </a:r>
            <a:r>
              <a:rPr lang="en-US" err="1">
                <a:latin typeface="Calibri"/>
                <a:ea typeface="Calibri"/>
                <a:cs typeface="Calibri"/>
              </a:rPr>
              <a:t>vogliamo</a:t>
            </a:r>
            <a:r>
              <a:rPr lang="en-US">
                <a:latin typeface="Calibri"/>
                <a:ea typeface="Calibri"/>
                <a:cs typeface="Calibri"/>
              </a:rPr>
              <a:t> </a:t>
            </a:r>
            <a:r>
              <a:rPr lang="en-US" err="1">
                <a:latin typeface="Calibri"/>
                <a:ea typeface="Calibri"/>
                <a:cs typeface="Calibri"/>
              </a:rPr>
              <a:t>etichettare</a:t>
            </a:r>
            <a:r>
              <a:rPr lang="en-US">
                <a:latin typeface="Calibri"/>
                <a:ea typeface="Calibri"/>
                <a:cs typeface="Calibri"/>
              </a:rPr>
              <a:t>, o </a:t>
            </a:r>
            <a:r>
              <a:rPr lang="en-US" err="1">
                <a:latin typeface="Calibri"/>
                <a:ea typeface="Calibri"/>
                <a:cs typeface="Calibri"/>
              </a:rPr>
              <a:t>meglio</a:t>
            </a:r>
            <a:r>
              <a:rPr lang="en-US">
                <a:latin typeface="Calibri"/>
                <a:ea typeface="Calibri"/>
                <a:cs typeface="Calibri"/>
              </a:rPr>
              <a:t>, </a:t>
            </a:r>
            <a:r>
              <a:rPr lang="en-US" err="1">
                <a:latin typeface="Calibri"/>
                <a:ea typeface="Calibri"/>
                <a:cs typeface="Calibri"/>
              </a:rPr>
              <a:t>che</a:t>
            </a:r>
            <a:r>
              <a:rPr lang="en-US">
                <a:latin typeface="Calibri"/>
                <a:ea typeface="Calibri"/>
                <a:cs typeface="Calibri"/>
              </a:rPr>
              <a:t> </a:t>
            </a:r>
            <a:r>
              <a:rPr lang="en-US" err="1">
                <a:latin typeface="Calibri"/>
                <a:ea typeface="Calibri"/>
                <a:cs typeface="Calibri"/>
              </a:rPr>
              <a:t>vogliamo</a:t>
            </a:r>
            <a:r>
              <a:rPr lang="en-US">
                <a:latin typeface="Calibri"/>
                <a:ea typeface="Calibri"/>
                <a:cs typeface="Calibri"/>
              </a:rPr>
              <a:t> </a:t>
            </a:r>
            <a:r>
              <a:rPr lang="en-US" err="1">
                <a:latin typeface="Calibri"/>
                <a:ea typeface="Calibri"/>
                <a:cs typeface="Calibri"/>
              </a:rPr>
              <a:t>arricchire</a:t>
            </a:r>
            <a:r>
              <a:rPr lang="en-US">
                <a:latin typeface="Calibri"/>
                <a:ea typeface="Calibri"/>
                <a:cs typeface="Calibri"/>
              </a:rPr>
              <a:t> con </a:t>
            </a:r>
            <a:r>
              <a:rPr lang="en-US" err="1">
                <a:latin typeface="Calibri"/>
                <a:ea typeface="Calibri"/>
                <a:cs typeface="Calibri"/>
              </a:rPr>
              <a:t>informazioni</a:t>
            </a:r>
            <a:r>
              <a:rPr lang="en-US">
                <a:latin typeface="Calibri"/>
                <a:ea typeface="Calibri"/>
                <a:cs typeface="Calibri"/>
              </a:rPr>
              <a:t> relative alle </a:t>
            </a:r>
            <a:r>
              <a:rPr lang="en-US" err="1">
                <a:latin typeface="Calibri"/>
                <a:ea typeface="Calibri"/>
                <a:cs typeface="Calibri"/>
              </a:rPr>
              <a:t>classi</a:t>
            </a:r>
            <a:r>
              <a:rPr lang="en-US">
                <a:latin typeface="Calibri"/>
                <a:ea typeface="Calibri"/>
                <a:cs typeface="Calibri"/>
              </a:rPr>
              <a:t>. </a:t>
            </a:r>
            <a:r>
              <a:rPr lang="en-US" err="1">
                <a:latin typeface="Calibri"/>
                <a:ea typeface="Calibri"/>
                <a:cs typeface="Calibri"/>
              </a:rPr>
              <a:t>Infatti</a:t>
            </a:r>
            <a:r>
              <a:rPr lang="en-US">
                <a:latin typeface="Calibri"/>
                <a:ea typeface="Calibri"/>
                <a:cs typeface="Calibri"/>
              </a:rPr>
              <a:t> </a:t>
            </a:r>
            <a:r>
              <a:rPr lang="en-US" err="1">
                <a:latin typeface="Calibri"/>
                <a:ea typeface="Calibri"/>
                <a:cs typeface="Calibri"/>
              </a:rPr>
              <a:t>esso</a:t>
            </a:r>
            <a:r>
              <a:rPr lang="en-US">
                <a:latin typeface="Calibri"/>
                <a:ea typeface="Calibri"/>
                <a:cs typeface="Calibri"/>
              </a:rPr>
              <a:t>, per la MOT, </a:t>
            </a:r>
            <a:r>
              <a:rPr lang="en-US" err="1">
                <a:latin typeface="Calibri"/>
                <a:ea typeface="Calibri"/>
                <a:cs typeface="Calibri"/>
              </a:rPr>
              <a:t>rappresenta</a:t>
            </a:r>
            <a:r>
              <a:rPr lang="en-US">
                <a:latin typeface="Calibri"/>
                <a:ea typeface="Calibri"/>
                <a:cs typeface="Calibri"/>
              </a:rPr>
              <a:t> solo le </a:t>
            </a:r>
            <a:r>
              <a:rPr lang="en-US" err="1">
                <a:latin typeface="Calibri"/>
                <a:ea typeface="Calibri"/>
                <a:cs typeface="Calibri"/>
              </a:rPr>
              <a:t>classi</a:t>
            </a:r>
            <a:r>
              <a:rPr lang="en-US">
                <a:latin typeface="Calibri"/>
                <a:ea typeface="Calibri"/>
                <a:cs typeface="Calibri"/>
              </a:rPr>
              <a:t> "</a:t>
            </a:r>
            <a:r>
              <a:rPr lang="en-US" err="1">
                <a:latin typeface="Calibri"/>
                <a:ea typeface="Calibri"/>
                <a:cs typeface="Calibri"/>
              </a:rPr>
              <a:t>pedone</a:t>
            </a:r>
            <a:r>
              <a:rPr lang="en-US">
                <a:latin typeface="Calibri"/>
                <a:ea typeface="Calibri"/>
                <a:cs typeface="Calibri"/>
              </a:rPr>
              <a:t>", "vehicle" e "bike"</a:t>
            </a:r>
          </a:p>
        </p:txBody>
      </p:sp>
    </p:spTree>
    <p:extLst>
      <p:ext uri="{BB962C8B-B14F-4D97-AF65-F5344CB8AC3E}">
        <p14:creationId xmlns:p14="http://schemas.microsoft.com/office/powerpoint/2010/main" val="315804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it-IT"/>
          </a:p>
        </p:txBody>
      </p:sp>
    </p:spTree>
    <p:extLst>
      <p:ext uri="{BB962C8B-B14F-4D97-AF65-F5344CB8AC3E}">
        <p14:creationId xmlns:p14="http://schemas.microsoft.com/office/powerpoint/2010/main" val="48847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it-IT"/>
              <a:t>Una delle </a:t>
            </a:r>
            <a:r>
              <a:rPr lang="it-IT" err="1"/>
              <a:t>peculiartià</a:t>
            </a:r>
            <a:r>
              <a:rPr lang="it-IT"/>
              <a:t> di questo dataset è la sua dimensione. Sono state riportate alcune statistiche presenti nel </a:t>
            </a:r>
            <a:r>
              <a:rPr lang="it-IT" err="1"/>
              <a:t>paperufficiale</a:t>
            </a:r>
            <a:r>
              <a:rPr lang="it-IT"/>
              <a:t>.</a:t>
            </a:r>
          </a:p>
          <a:p>
            <a:pPr marL="0" lvl="0" indent="0" algn="l" rtl="0">
              <a:lnSpc>
                <a:spcPct val="100000"/>
              </a:lnSpc>
              <a:spcBef>
                <a:spcPts val="0"/>
              </a:spcBef>
              <a:spcAft>
                <a:spcPts val="0"/>
              </a:spcAft>
              <a:buSzPts val="1100"/>
              <a:buNone/>
            </a:pPr>
            <a:r>
              <a:rPr lang="it-IT"/>
              <a:t>In particolare quello che possiamo notare è che </a:t>
            </a:r>
            <a:r>
              <a:rPr lang="it-IT" err="1"/>
              <a:t>Waymo</a:t>
            </a:r>
            <a:r>
              <a:rPr lang="it-IT"/>
              <a:t>, rispetto agli altri, ha un numero di scene, hore e </a:t>
            </a:r>
            <a:r>
              <a:rPr lang="it-IT" err="1"/>
              <a:t>bbox</a:t>
            </a:r>
            <a:r>
              <a:rPr lang="it-IT"/>
              <a:t> –sia 2d che 3d- di molto maggiore. Questo dimostra ancor di più perché vogliamo realizzare un sistema di </a:t>
            </a:r>
            <a:r>
              <a:rPr lang="it-IT" err="1"/>
              <a:t>labeling</a:t>
            </a:r>
            <a:r>
              <a:rPr lang="it-IT"/>
              <a:t> semi-automatico proprio su questo dataset.</a:t>
            </a:r>
          </a:p>
        </p:txBody>
      </p:sp>
    </p:spTree>
    <p:extLst>
      <p:ext uri="{BB962C8B-B14F-4D97-AF65-F5344CB8AC3E}">
        <p14:creationId xmlns:p14="http://schemas.microsoft.com/office/powerpoint/2010/main" val="1074144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Come per BDD100K, anche in </a:t>
            </a:r>
            <a:r>
              <a:rPr lang="it-IT" err="1"/>
              <a:t>Waymo</a:t>
            </a:r>
            <a:r>
              <a:rPr lang="it-IT"/>
              <a:t> è stato riportata l’area geografica. Come possiamo vedere, risulta essere diversa da quelle presenti in BDD100K.</a:t>
            </a:r>
            <a:endParaRPr/>
          </a:p>
        </p:txBody>
      </p:sp>
    </p:spTree>
    <p:extLst>
      <p:ext uri="{BB962C8B-B14F-4D97-AF65-F5344CB8AC3E}">
        <p14:creationId xmlns:p14="http://schemas.microsoft.com/office/powerpoint/2010/main" val="729837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it-IT"/>
              <a:t>Presentiamo ora il modello che andremo ad utilizzare: </a:t>
            </a:r>
            <a:r>
              <a:rPr lang="it-IT" err="1"/>
              <a:t>QDTrack</a:t>
            </a:r>
            <a:r>
              <a:rPr lang="it-IT"/>
              <a:t>. </a:t>
            </a:r>
            <a:r>
              <a:rPr lang="it-IT" err="1"/>
              <a:t>QDTrack</a:t>
            </a:r>
            <a:r>
              <a:rPr lang="it-IT"/>
              <a:t> è uno dei modelli che meglio ha performato sui task di MOT per BDD100K ed è per questo che è stato scelto per realizzare questo lavoro di Tesi.</a:t>
            </a:r>
            <a:endParaRPr lang="en-US"/>
          </a:p>
        </p:txBody>
      </p:sp>
    </p:spTree>
    <p:extLst>
      <p:ext uri="{BB962C8B-B14F-4D97-AF65-F5344CB8AC3E}">
        <p14:creationId xmlns:p14="http://schemas.microsoft.com/office/powerpoint/2010/main" val="178553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it-IT"/>
          </a:p>
          <a:p>
            <a:pPr marL="0" indent="0">
              <a:buNone/>
            </a:pPr>
            <a:r>
              <a:rPr lang="it-IT">
                <a:sym typeface="Wingdings" pitchFamily="2" charset="2"/>
              </a:rPr>
              <a:t>In particolare </a:t>
            </a:r>
            <a:r>
              <a:rPr lang="it-IT" err="1">
                <a:sym typeface="Wingdings" pitchFamily="2" charset="2"/>
              </a:rPr>
              <a:t>QDTrack</a:t>
            </a:r>
            <a:r>
              <a:rPr lang="it-IT">
                <a:sym typeface="Wingdings" pitchFamily="2" charset="2"/>
              </a:rPr>
              <a:t> è un modello molto generale, ignora quelle che sono le info di contesto per andarsi a soffermare sull’elemento analizzato. Tale modello, risulta essere basato su Features, invece di essere Position </a:t>
            </a:r>
            <a:r>
              <a:rPr lang="it-IT" err="1">
                <a:sym typeface="Wingdings" pitchFamily="2" charset="2"/>
              </a:rPr>
              <a:t>Based</a:t>
            </a:r>
            <a:r>
              <a:rPr lang="it-IT">
                <a:sym typeface="Wingdings" pitchFamily="2" charset="2"/>
              </a:rPr>
              <a:t>, e una delle peculiarità di tale </a:t>
            </a:r>
            <a:r>
              <a:rPr lang="it-IT" err="1">
                <a:sym typeface="Wingdings" pitchFamily="2" charset="2"/>
              </a:rPr>
              <a:t>mdello</a:t>
            </a:r>
            <a:r>
              <a:rPr lang="it-IT">
                <a:sym typeface="Wingdings" pitchFamily="2" charset="2"/>
              </a:rPr>
              <a:t> è l’introduzione del »</a:t>
            </a:r>
            <a:r>
              <a:rPr lang="it-IT" err="1">
                <a:sym typeface="Wingdings" pitchFamily="2" charset="2"/>
              </a:rPr>
              <a:t>Quasy</a:t>
            </a:r>
            <a:r>
              <a:rPr lang="it-IT">
                <a:sym typeface="Wingdings" pitchFamily="2" charset="2"/>
              </a:rPr>
              <a:t>-Dense </a:t>
            </a:r>
            <a:r>
              <a:rPr lang="it-IT" err="1">
                <a:sym typeface="Wingdings" pitchFamily="2" charset="2"/>
              </a:rPr>
              <a:t>similarity</a:t>
            </a:r>
            <a:r>
              <a:rPr lang="it-IT">
                <a:sym typeface="Wingdings" pitchFamily="2" charset="2"/>
              </a:rPr>
              <a:t> Learning». Vengono utilizzate le regioni proposta da RPN per imparare le «</a:t>
            </a:r>
            <a:r>
              <a:rPr lang="it-IT" err="1">
                <a:sym typeface="Wingdings" pitchFamily="2" charset="2"/>
              </a:rPr>
              <a:t>instance</a:t>
            </a:r>
            <a:r>
              <a:rPr lang="it-IT">
                <a:sym typeface="Wingdings" pitchFamily="2" charset="2"/>
              </a:rPr>
              <a:t> </a:t>
            </a:r>
            <a:r>
              <a:rPr lang="it-IT" err="1">
                <a:sym typeface="Wingdings" pitchFamily="2" charset="2"/>
              </a:rPr>
              <a:t>Similarity</a:t>
            </a:r>
            <a:r>
              <a:rPr lang="it-IT">
                <a:sym typeface="Wingdings" pitchFamily="2" charset="2"/>
              </a:rPr>
              <a:t>»: Viene scelta una specifica immagine e le sue vicine temporalmente,  vengono scelte le zone di interesse e vengono confrontante. </a:t>
            </a:r>
            <a:endParaRPr lang="it-IT"/>
          </a:p>
        </p:txBody>
      </p:sp>
    </p:spTree>
    <p:extLst>
      <p:ext uri="{BB962C8B-B14F-4D97-AF65-F5344CB8AC3E}">
        <p14:creationId xmlns:p14="http://schemas.microsoft.com/office/powerpoint/2010/main" val="3802913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it-IT"/>
              <a:t>Per l'associazione invece viene utilizzata in questo caso la Bi-</a:t>
            </a:r>
            <a:r>
              <a:rPr lang="it-IT" err="1"/>
              <a:t>Directional</a:t>
            </a:r>
            <a:r>
              <a:rPr lang="it-IT"/>
              <a:t> </a:t>
            </a:r>
            <a:r>
              <a:rPr lang="it-IT" err="1"/>
              <a:t>SoftMax</a:t>
            </a:r>
            <a:r>
              <a:rPr lang="it-IT"/>
              <a:t>, che fondamentalmente applica una </a:t>
            </a:r>
            <a:r>
              <a:rPr lang="it-IT" err="1"/>
              <a:t>softMax</a:t>
            </a:r>
            <a:r>
              <a:rPr lang="it-IT"/>
              <a:t> in entrambe le direzioni, cosi da scegliere gli oggetti più vicini in entrambi gli spazi vettoriali.</a:t>
            </a:r>
            <a:endParaRPr lang="en-US"/>
          </a:p>
          <a:p>
            <a:pPr marL="0" lvl="0" indent="0" algn="l">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186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In questa slide sono state riportati alcuni risultati ottenuti presenti nel Paper.</a:t>
            </a:r>
            <a:endParaRPr/>
          </a:p>
        </p:txBody>
      </p:sp>
    </p:spTree>
    <p:extLst>
      <p:ext uri="{BB962C8B-B14F-4D97-AF65-F5344CB8AC3E}">
        <p14:creationId xmlns:p14="http://schemas.microsoft.com/office/powerpoint/2010/main" val="138330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it-IT"/>
              <a:t>Presentiamo ora gli algoritmi realizzati.</a:t>
            </a:r>
          </a:p>
          <a:p>
            <a:pPr>
              <a:buNone/>
            </a:pPr>
            <a:r>
              <a:rPr lang="it-IT"/>
              <a:t>In particolare si è deciso di realizzare diversi algoritmi a seconda di "quanta" groundTruth avevamo a disposizione.</a:t>
            </a:r>
          </a:p>
          <a:p>
            <a:pPr>
              <a:buNone/>
            </a:pPr>
            <a:r>
              <a:rPr lang="it-IT"/>
              <a:t>La divisone si ha su </a:t>
            </a:r>
          </a:p>
          <a:p>
            <a:pPr>
              <a:buFont typeface="Calibri"/>
              <a:buChar char="-"/>
            </a:pPr>
            <a:r>
              <a:rPr lang="it-IT"/>
              <a:t>Complete </a:t>
            </a:r>
            <a:r>
              <a:rPr lang="it-IT" err="1"/>
              <a:t>GroundTruth</a:t>
            </a:r>
            <a:endParaRPr lang="it-IT"/>
          </a:p>
          <a:p>
            <a:pPr>
              <a:buFont typeface="Calibri"/>
              <a:buChar char="-"/>
            </a:pPr>
            <a:r>
              <a:rPr lang="it-IT"/>
              <a:t>OnlyBBOX</a:t>
            </a:r>
          </a:p>
          <a:p>
            <a:pPr>
              <a:buFont typeface="Calibri"/>
              <a:buChar char="-"/>
            </a:pPr>
            <a:r>
              <a:rPr lang="it-IT"/>
              <a:t>No </a:t>
            </a:r>
            <a:r>
              <a:rPr lang="it-IT" err="1"/>
              <a:t>GroundTruth</a:t>
            </a:r>
          </a:p>
        </p:txBody>
      </p:sp>
    </p:spTree>
    <p:extLst>
      <p:ext uri="{BB962C8B-B14F-4D97-AF65-F5344CB8AC3E}">
        <p14:creationId xmlns:p14="http://schemas.microsoft.com/office/powerpoint/2010/main" val="178553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it-IT">
              <a:latin typeface="+mj-lt"/>
            </a:endParaRPr>
          </a:p>
          <a:p>
            <a:pPr marL="0" lvl="0" indent="0" algn="l" rtl="0">
              <a:lnSpc>
                <a:spcPct val="100000"/>
              </a:lnSpc>
              <a:spcBef>
                <a:spcPts val="0"/>
              </a:spcBef>
              <a:spcAft>
                <a:spcPts val="0"/>
              </a:spcAft>
              <a:buSzPts val="1100"/>
              <a:buNone/>
            </a:pPr>
            <a:r>
              <a:rPr lang="en-IT">
                <a:latin typeface="+mj-lt"/>
              </a:rPr>
              <a:t>- Fase di Inferenza: </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Once predictions are obtained for a specific image, we proceed to compare all the bounding boxes assigned a </a:t>
            </a:r>
            <a:r>
              <a:rPr lang="en-GB" b="0" i="0" u="none" strike="noStrike" err="1">
                <a:solidFill>
                  <a:srgbClr val="666666"/>
                </a:solidFill>
                <a:effectLst/>
                <a:latin typeface="+mj-lt"/>
              </a:rPr>
              <a:t>trackID</a:t>
            </a:r>
            <a:r>
              <a:rPr lang="en-GB" b="0" i="0" u="none" strike="noStrike">
                <a:solidFill>
                  <a:srgbClr val="666666"/>
                </a:solidFill>
                <a:effectLst/>
                <a:latin typeface="+mj-lt"/>
              </a:rPr>
              <a:t> and a class with the bounding boxes in the </a:t>
            </a:r>
            <a:r>
              <a:rPr lang="en-GB" b="0" i="0" u="none" strike="noStrike" err="1">
                <a:solidFill>
                  <a:srgbClr val="666666"/>
                </a:solidFill>
                <a:effectLst/>
                <a:latin typeface="+mj-lt"/>
              </a:rPr>
              <a:t>groundTruth</a:t>
            </a:r>
            <a:r>
              <a:rPr lang="en-GB" b="0" i="0" u="none" strike="noStrike">
                <a:solidFill>
                  <a:srgbClr val="666666"/>
                </a:solidFill>
                <a:effectLst/>
                <a:latin typeface="+mj-lt"/>
              </a:rPr>
              <a:t>. The comparison is carried out using </a:t>
            </a:r>
            <a:r>
              <a:rPr lang="en-GB" b="0" i="0" u="none" strike="noStrike" err="1">
                <a:solidFill>
                  <a:srgbClr val="666666"/>
                </a:solidFill>
                <a:effectLst/>
                <a:latin typeface="+mj-lt"/>
              </a:rPr>
              <a:t>IoU</a:t>
            </a:r>
            <a:r>
              <a:rPr lang="en-GB" b="0" i="0" u="none" strike="noStrike">
                <a:solidFill>
                  <a:srgbClr val="666666"/>
                </a:solidFill>
                <a:effectLst/>
                <a:latin typeface="+mj-lt"/>
              </a:rPr>
              <a:t> (Intersection over Union). When we detect that a particular bounding box closely resembles one in the </a:t>
            </a:r>
            <a:r>
              <a:rPr lang="en-GB" b="0" i="0" u="none" strike="noStrike" err="1">
                <a:solidFill>
                  <a:srgbClr val="666666"/>
                </a:solidFill>
                <a:effectLst/>
                <a:latin typeface="+mj-lt"/>
              </a:rPr>
              <a:t>groundTruth</a:t>
            </a:r>
            <a:r>
              <a:rPr lang="en-GB" b="0" i="0" u="none" strike="noStrike">
                <a:solidFill>
                  <a:srgbClr val="666666"/>
                </a:solidFill>
                <a:effectLst/>
                <a:latin typeface="+mj-lt"/>
              </a:rPr>
              <a:t>, we report the predicted class and </a:t>
            </a:r>
            <a:r>
              <a:rPr lang="en-GB" b="0" i="0" u="none" strike="noStrike" err="1">
                <a:solidFill>
                  <a:srgbClr val="666666"/>
                </a:solidFill>
                <a:effectLst/>
                <a:latin typeface="+mj-lt"/>
              </a:rPr>
              <a:t>trackID</a:t>
            </a:r>
            <a:r>
              <a:rPr lang="en-GB" b="0" i="0" u="none" strike="noStrike">
                <a:solidFill>
                  <a:srgbClr val="666666"/>
                </a:solidFill>
                <a:effectLst/>
                <a:latin typeface="+mj-lt"/>
              </a:rPr>
              <a:t> but with the bounding box from the </a:t>
            </a:r>
            <a:r>
              <a:rPr lang="en-GB" b="0" i="0" u="none" strike="noStrike" err="1">
                <a:solidFill>
                  <a:srgbClr val="666666"/>
                </a:solidFill>
                <a:effectLst/>
                <a:latin typeface="+mj-lt"/>
              </a:rPr>
              <a:t>groundTruth</a:t>
            </a:r>
            <a:r>
              <a:rPr lang="en-GB" b="0" i="0" u="none" strike="noStrike">
                <a:solidFill>
                  <a:srgbClr val="666666"/>
                </a:solidFill>
                <a:effectLst/>
                <a:latin typeface="+mj-lt"/>
              </a:rPr>
              <a:t>. For bounding boxes in the </a:t>
            </a:r>
            <a:r>
              <a:rPr lang="en-GB" b="0" i="0" u="none" strike="noStrike" err="1">
                <a:solidFill>
                  <a:srgbClr val="666666"/>
                </a:solidFill>
                <a:effectLst/>
                <a:latin typeface="+mj-lt"/>
              </a:rPr>
              <a:t>groundTruth</a:t>
            </a:r>
            <a:r>
              <a:rPr lang="en-GB" b="0" i="0" u="none" strike="noStrike">
                <a:solidFill>
                  <a:srgbClr val="666666"/>
                </a:solidFill>
                <a:effectLst/>
                <a:latin typeface="+mj-lt"/>
              </a:rPr>
              <a:t> that do not match with any predicted bounding box, we label them with a generic class and a different </a:t>
            </a:r>
            <a:r>
              <a:rPr lang="en-GB" b="0" i="0" u="none" strike="noStrike" err="1">
                <a:solidFill>
                  <a:srgbClr val="666666"/>
                </a:solidFill>
                <a:effectLst/>
                <a:latin typeface="+mj-lt"/>
              </a:rPr>
              <a:t>trackID</a:t>
            </a:r>
            <a:r>
              <a:rPr lang="en-GB" b="0" i="0" u="none" strike="noStrike">
                <a:solidFill>
                  <a:srgbClr val="666666"/>
                </a:solidFill>
                <a:effectLst/>
                <a:latin typeface="+mj-lt"/>
              </a:rPr>
              <a:t>. These cases will be addressed by the subsequent algorithms.</a:t>
            </a:r>
            <a:endParaRPr lang="en-IT">
              <a:latin typeface="+mj-lt"/>
            </a:endParaRPr>
          </a:p>
          <a:p>
            <a:pPr marL="0" lvl="0" indent="0" algn="l" rtl="0">
              <a:lnSpc>
                <a:spcPct val="100000"/>
              </a:lnSpc>
              <a:spcBef>
                <a:spcPts val="0"/>
              </a:spcBef>
              <a:spcAft>
                <a:spcPts val="0"/>
              </a:spcAft>
              <a:buSzPts val="1100"/>
              <a:buNone/>
            </a:pPr>
            <a:endParaRPr lang="en-IT">
              <a:latin typeface="+mj-lt"/>
            </a:endParaRPr>
          </a:p>
          <a:p>
            <a:pPr marL="0" lvl="0" indent="0" algn="l" rtl="0">
              <a:lnSpc>
                <a:spcPct val="100000"/>
              </a:lnSpc>
              <a:spcBef>
                <a:spcPts val="0"/>
              </a:spcBef>
              <a:spcAft>
                <a:spcPts val="0"/>
              </a:spcAft>
              <a:buSzPts val="1100"/>
              <a:buNone/>
            </a:pPr>
            <a:endParaRPr lang="en-IT">
              <a:latin typeface="+mj-lt"/>
            </a:endParaRP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FIX Classes:</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After executing the previous algorithms, which fix possible ID errors, there is a chance of encountering IDs assigned to different classes during the analysis. In this case, for a specific </a:t>
            </a:r>
            <a:r>
              <a:rPr lang="en-GB" b="0" i="0" u="none" strike="noStrike" err="1">
                <a:solidFill>
                  <a:srgbClr val="666666"/>
                </a:solidFill>
                <a:effectLst/>
                <a:latin typeface="+mj-lt"/>
              </a:rPr>
              <a:t>trackID</a:t>
            </a:r>
            <a:r>
              <a:rPr lang="en-GB" b="0" i="0" u="none" strike="noStrike">
                <a:solidFill>
                  <a:srgbClr val="666666"/>
                </a:solidFill>
                <a:effectLst/>
                <a:latin typeface="+mj-lt"/>
              </a:rPr>
              <a:t>, we </a:t>
            </a:r>
            <a:r>
              <a:rPr lang="en-GB" b="0" i="0" u="none" strike="noStrike" err="1">
                <a:solidFill>
                  <a:srgbClr val="666666"/>
                </a:solidFill>
                <a:effectLst/>
                <a:latin typeface="+mj-lt"/>
              </a:rPr>
              <a:t>analyze</a:t>
            </a:r>
            <a:r>
              <a:rPr lang="en-GB" b="0" i="0" u="none" strike="noStrike">
                <a:solidFill>
                  <a:srgbClr val="666666"/>
                </a:solidFill>
                <a:effectLst/>
                <a:latin typeface="+mj-lt"/>
              </a:rPr>
              <a:t> the predicted classes, their respective confidences, and the size of the bounding boxes. We then identify the class that has the highest score to determine the correct class assignment.</a:t>
            </a:r>
          </a:p>
          <a:p>
            <a:pPr marL="0" lvl="0" indent="0" algn="l" rtl="0">
              <a:lnSpc>
                <a:spcPct val="100000"/>
              </a:lnSpc>
              <a:spcBef>
                <a:spcPts val="0"/>
              </a:spcBef>
              <a:spcAft>
                <a:spcPts val="0"/>
              </a:spcAft>
              <a:buSzPts val="1100"/>
              <a:buNone/>
            </a:pPr>
            <a:endParaRPr>
              <a:latin typeface="+mj-l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latin typeface="+mj-lt"/>
              </a:rPr>
              <a:t>- Fase di inferenza:</a:t>
            </a:r>
          </a:p>
          <a:p>
            <a:pPr marL="0" lvl="0" indent="0" algn="l" rtl="0">
              <a:lnSpc>
                <a:spcPct val="100000"/>
              </a:lnSpc>
              <a:spcBef>
                <a:spcPts val="0"/>
              </a:spcBef>
              <a:spcAft>
                <a:spcPts val="0"/>
              </a:spcAft>
              <a:buSzPts val="1100"/>
              <a:buNone/>
            </a:pPr>
            <a:r>
              <a:rPr lang="it-IT">
                <a:latin typeface="+mj-lt"/>
              </a:rPr>
              <a:t>	</a:t>
            </a:r>
            <a:r>
              <a:rPr lang="en-GB" b="0" i="0">
                <a:solidFill>
                  <a:srgbClr val="000000"/>
                </a:solidFill>
                <a:effectLst/>
                <a:latin typeface="+mj-lt"/>
              </a:rPr>
              <a:t>Once predictions are obtained for a specific image, we proceed to compare all the bounding boxes assigned a </a:t>
            </a:r>
            <a:r>
              <a:rPr lang="en-GB" b="0" i="0" err="1">
                <a:solidFill>
                  <a:srgbClr val="000000"/>
                </a:solidFill>
                <a:effectLst/>
                <a:latin typeface="+mj-lt"/>
              </a:rPr>
              <a:t>trackID</a:t>
            </a:r>
            <a:r>
              <a:rPr lang="en-GB" b="0" i="0">
                <a:solidFill>
                  <a:srgbClr val="000000"/>
                </a:solidFill>
                <a:effectLst/>
                <a:latin typeface="+mj-lt"/>
              </a:rPr>
              <a:t> and a class with the bounding boxes in the </a:t>
            </a:r>
            <a:r>
              <a:rPr lang="en-GB" b="0" i="0" err="1">
                <a:solidFill>
                  <a:srgbClr val="000000"/>
                </a:solidFill>
                <a:effectLst/>
                <a:latin typeface="+mj-lt"/>
              </a:rPr>
              <a:t>groundTruth</a:t>
            </a:r>
            <a:r>
              <a:rPr lang="en-GB" b="0" i="0">
                <a:solidFill>
                  <a:srgbClr val="000000"/>
                </a:solidFill>
                <a:effectLst/>
                <a:latin typeface="+mj-lt"/>
              </a:rPr>
              <a:t>. The comparison is carried out using </a:t>
            </a:r>
            <a:r>
              <a:rPr lang="en-GB" b="0" i="0" err="1">
                <a:solidFill>
                  <a:srgbClr val="000000"/>
                </a:solidFill>
                <a:effectLst/>
                <a:latin typeface="+mj-lt"/>
              </a:rPr>
              <a:t>IoU</a:t>
            </a:r>
            <a:r>
              <a:rPr lang="en-GB" b="0" i="0">
                <a:solidFill>
                  <a:srgbClr val="000000"/>
                </a:solidFill>
                <a:effectLst/>
                <a:latin typeface="+mj-lt"/>
              </a:rPr>
              <a:t> (Intersection over Union). When we detect that a particular bounding box closely resembles one in the </a:t>
            </a:r>
            <a:r>
              <a:rPr lang="en-GB" b="0" i="0" err="1">
                <a:solidFill>
                  <a:srgbClr val="000000"/>
                </a:solidFill>
                <a:effectLst/>
                <a:latin typeface="+mj-lt"/>
              </a:rPr>
              <a:t>groundTruth</a:t>
            </a:r>
            <a:r>
              <a:rPr lang="en-GB" b="0" i="0">
                <a:solidFill>
                  <a:srgbClr val="000000"/>
                </a:solidFill>
                <a:effectLst/>
                <a:latin typeface="+mj-lt"/>
              </a:rPr>
              <a:t>, we report the predicted class and </a:t>
            </a:r>
            <a:r>
              <a:rPr lang="en-GB" b="0" i="0" err="1">
                <a:solidFill>
                  <a:srgbClr val="000000"/>
                </a:solidFill>
                <a:effectLst/>
                <a:latin typeface="+mj-lt"/>
              </a:rPr>
              <a:t>trackID</a:t>
            </a:r>
            <a:r>
              <a:rPr lang="en-GB" b="0" i="0">
                <a:solidFill>
                  <a:srgbClr val="000000"/>
                </a:solidFill>
                <a:effectLst/>
                <a:latin typeface="+mj-lt"/>
              </a:rPr>
              <a:t> but with the bounding box from the </a:t>
            </a:r>
            <a:r>
              <a:rPr lang="en-GB" b="0" i="0" err="1">
                <a:solidFill>
                  <a:srgbClr val="000000"/>
                </a:solidFill>
                <a:effectLst/>
                <a:latin typeface="+mj-lt"/>
              </a:rPr>
              <a:t>groundTruth</a:t>
            </a:r>
            <a:r>
              <a:rPr lang="en-GB" b="0" i="0">
                <a:solidFill>
                  <a:srgbClr val="000000"/>
                </a:solidFill>
                <a:effectLst/>
                <a:latin typeface="+mj-lt"/>
              </a:rPr>
              <a:t>. For bounding boxes in the </a:t>
            </a:r>
            <a:r>
              <a:rPr lang="en-GB" b="0" i="0" err="1">
                <a:solidFill>
                  <a:srgbClr val="000000"/>
                </a:solidFill>
                <a:effectLst/>
                <a:latin typeface="+mj-lt"/>
              </a:rPr>
              <a:t>groundTruth</a:t>
            </a:r>
            <a:r>
              <a:rPr lang="en-GB" b="0" i="0">
                <a:solidFill>
                  <a:srgbClr val="000000"/>
                </a:solidFill>
                <a:effectLst/>
                <a:latin typeface="+mj-lt"/>
              </a:rPr>
              <a:t> that do not match with any predicted bounding box, we label them with a generic class and a different </a:t>
            </a:r>
            <a:r>
              <a:rPr lang="en-GB" b="0" i="0" err="1">
                <a:solidFill>
                  <a:srgbClr val="000000"/>
                </a:solidFill>
                <a:effectLst/>
                <a:latin typeface="+mj-lt"/>
              </a:rPr>
              <a:t>trackID</a:t>
            </a:r>
            <a:r>
              <a:rPr lang="en-GB" b="0" i="0">
                <a:solidFill>
                  <a:srgbClr val="000000"/>
                </a:solidFill>
                <a:effectLst/>
                <a:latin typeface="+mj-lt"/>
              </a:rPr>
              <a:t>. These cases will be addressed by the subsequent algorithms.</a:t>
            </a:r>
            <a:endParaRPr lang="it-IT" b="0" i="0">
              <a:solidFill>
                <a:srgbClr val="000000"/>
              </a:solidFill>
              <a:effectLst/>
              <a:latin typeface="+mj-lt"/>
            </a:endParaRPr>
          </a:p>
          <a:p>
            <a:pPr marL="0" lvl="0" indent="0" algn="l" rtl="0">
              <a:lnSpc>
                <a:spcPct val="100000"/>
              </a:lnSpc>
              <a:spcBef>
                <a:spcPts val="0"/>
              </a:spcBef>
              <a:spcAft>
                <a:spcPts val="0"/>
              </a:spcAft>
              <a:buSzPts val="1100"/>
              <a:buNone/>
            </a:pPr>
            <a:endParaRPr lang="it-IT" b="0" i="0">
              <a:solidFill>
                <a:srgbClr val="000000"/>
              </a:solidFill>
              <a:effectLst/>
              <a:latin typeface="+mj-lt"/>
            </a:endParaRPr>
          </a:p>
          <a:p>
            <a:pPr marL="0" lvl="0" indent="0" algn="l" rtl="0">
              <a:lnSpc>
                <a:spcPct val="100000"/>
              </a:lnSpc>
              <a:spcBef>
                <a:spcPts val="0"/>
              </a:spcBef>
              <a:spcAft>
                <a:spcPts val="0"/>
              </a:spcAft>
              <a:buSzPts val="1100"/>
              <a:buNone/>
            </a:pPr>
            <a:endParaRPr lang="en-GB" b="0" i="0" u="none" strike="noStrike">
              <a:solidFill>
                <a:srgbClr val="666666"/>
              </a:solidFill>
              <a:effectLst/>
              <a:latin typeface="+mj-lt"/>
            </a:endParaRP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FIX ID SWITCH:</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The objective of this algorithm is to remove cases of ID Switch, where the same object is associated with multiple </a:t>
            </a:r>
            <a:r>
              <a:rPr lang="en-GB" b="0" i="0" u="none" strike="noStrike" err="1">
                <a:solidFill>
                  <a:srgbClr val="666666"/>
                </a:solidFill>
                <a:effectLst/>
                <a:latin typeface="+mj-lt"/>
              </a:rPr>
              <a:t>trackIDs</a:t>
            </a:r>
            <a:r>
              <a:rPr lang="en-GB" b="0" i="0" u="none" strike="noStrike">
                <a:solidFill>
                  <a:srgbClr val="666666"/>
                </a:solidFill>
                <a:effectLst/>
                <a:latin typeface="+mj-lt"/>
              </a:rPr>
              <a:t>. To detect these scenarios, we use the Kalman filter to track the object's path. In cases where a specific </a:t>
            </a:r>
            <a:r>
              <a:rPr lang="en-GB" b="0" i="0" u="none" strike="noStrike" err="1">
                <a:solidFill>
                  <a:srgbClr val="666666"/>
                </a:solidFill>
                <a:effectLst/>
                <a:latin typeface="+mj-lt"/>
              </a:rPr>
              <a:t>trackID</a:t>
            </a:r>
            <a:r>
              <a:rPr lang="en-GB" b="0" i="0" u="none" strike="noStrike">
                <a:solidFill>
                  <a:srgbClr val="666666"/>
                </a:solidFill>
                <a:effectLst/>
                <a:latin typeface="+mj-lt"/>
              </a:rPr>
              <a:t> is not present, we predict its position and compare it with the bounding boxes available. If we find a high </a:t>
            </a:r>
            <a:r>
              <a:rPr lang="en-GB" b="0" i="0" u="none" strike="noStrike" err="1">
                <a:solidFill>
                  <a:srgbClr val="666666"/>
                </a:solidFill>
                <a:effectLst/>
                <a:latin typeface="+mj-lt"/>
              </a:rPr>
              <a:t>IoU</a:t>
            </a:r>
            <a:r>
              <a:rPr lang="en-GB" b="0" i="0" u="none" strike="noStrike">
                <a:solidFill>
                  <a:srgbClr val="666666"/>
                </a:solidFill>
                <a:effectLst/>
                <a:latin typeface="+mj-lt"/>
              </a:rPr>
              <a:t> value for a bounding box associated with a </a:t>
            </a:r>
            <a:r>
              <a:rPr lang="en-GB" b="0" i="0" u="none" strike="noStrike" err="1">
                <a:solidFill>
                  <a:srgbClr val="666666"/>
                </a:solidFill>
                <a:effectLst/>
                <a:latin typeface="+mj-lt"/>
              </a:rPr>
              <a:t>trackID</a:t>
            </a:r>
            <a:r>
              <a:rPr lang="en-GB" b="0" i="0" u="none" strike="noStrike">
                <a:solidFill>
                  <a:srgbClr val="666666"/>
                </a:solidFill>
                <a:effectLst/>
                <a:latin typeface="+mj-lt"/>
              </a:rPr>
              <a:t> that has never been detected together with the </a:t>
            </a:r>
            <a:r>
              <a:rPr lang="en-GB" b="0" i="0" u="none" strike="noStrike" err="1">
                <a:solidFill>
                  <a:srgbClr val="666666"/>
                </a:solidFill>
                <a:effectLst/>
                <a:latin typeface="+mj-lt"/>
              </a:rPr>
              <a:t>trackID</a:t>
            </a:r>
            <a:r>
              <a:rPr lang="en-GB" b="0" i="0" u="none" strike="noStrike">
                <a:solidFill>
                  <a:srgbClr val="666666"/>
                </a:solidFill>
                <a:effectLst/>
                <a:latin typeface="+mj-lt"/>
              </a:rPr>
              <a:t> we are </a:t>
            </a:r>
            <a:r>
              <a:rPr lang="en-GB" b="0" i="0" u="none" strike="noStrike" err="1">
                <a:solidFill>
                  <a:srgbClr val="666666"/>
                </a:solidFill>
                <a:effectLst/>
                <a:latin typeface="+mj-lt"/>
              </a:rPr>
              <a:t>analyzing</a:t>
            </a:r>
            <a:r>
              <a:rPr lang="en-GB" b="0" i="0" u="none" strike="noStrike">
                <a:solidFill>
                  <a:srgbClr val="666666"/>
                </a:solidFill>
                <a:effectLst/>
                <a:latin typeface="+mj-lt"/>
              </a:rPr>
              <a:t>, then we are dealing with an ID Switch.</a:t>
            </a:r>
          </a:p>
          <a:p>
            <a:pPr marL="0" lvl="0" indent="0" algn="l" rtl="0">
              <a:lnSpc>
                <a:spcPct val="100000"/>
              </a:lnSpc>
              <a:spcBef>
                <a:spcPts val="0"/>
              </a:spcBef>
              <a:spcAft>
                <a:spcPts val="0"/>
              </a:spcAft>
              <a:buSzPts val="1100"/>
              <a:buNone/>
            </a:pPr>
            <a:endParaRPr lang="en-GB" b="0" i="0" u="none" strike="noStrike">
              <a:solidFill>
                <a:srgbClr val="666666"/>
              </a:solidFill>
              <a:effectLst/>
              <a:latin typeface="+mj-lt"/>
            </a:endParaRP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FIX Classes:</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After executing the previous algorithms, which fix possible ID errors, there is a chance of encountering IDs assigned to different classes during the analysis. In this case, for a specific </a:t>
            </a:r>
            <a:r>
              <a:rPr lang="en-GB" b="0" i="0" u="none" strike="noStrike" err="1">
                <a:solidFill>
                  <a:srgbClr val="666666"/>
                </a:solidFill>
                <a:effectLst/>
                <a:latin typeface="+mj-lt"/>
              </a:rPr>
              <a:t>trackID</a:t>
            </a:r>
            <a:r>
              <a:rPr lang="en-GB" b="0" i="0" u="none" strike="noStrike">
                <a:solidFill>
                  <a:srgbClr val="666666"/>
                </a:solidFill>
                <a:effectLst/>
                <a:latin typeface="+mj-lt"/>
              </a:rPr>
              <a:t>, we </a:t>
            </a:r>
            <a:r>
              <a:rPr lang="en-GB" b="0" i="0" u="none" strike="noStrike" err="1">
                <a:solidFill>
                  <a:srgbClr val="666666"/>
                </a:solidFill>
                <a:effectLst/>
                <a:latin typeface="+mj-lt"/>
              </a:rPr>
              <a:t>analyze</a:t>
            </a:r>
            <a:r>
              <a:rPr lang="en-GB" b="0" i="0" u="none" strike="noStrike">
                <a:solidFill>
                  <a:srgbClr val="666666"/>
                </a:solidFill>
                <a:effectLst/>
                <a:latin typeface="+mj-lt"/>
              </a:rPr>
              <a:t> the predicted classes, their respective confidences, and the size of the bounding boxes. We then identify the class that has the highest score to determine the correct class assignment.</a:t>
            </a:r>
          </a:p>
          <a:p>
            <a:pPr marL="0" lvl="0" indent="0" algn="l" rtl="0">
              <a:lnSpc>
                <a:spcPct val="100000"/>
              </a:lnSpc>
              <a:spcBef>
                <a:spcPts val="0"/>
              </a:spcBef>
              <a:spcAft>
                <a:spcPts val="0"/>
              </a:spcAft>
              <a:buSzPts val="1100"/>
              <a:buNone/>
            </a:pPr>
            <a:endParaRPr lang="it-IT" b="0" i="0">
              <a:solidFill>
                <a:srgbClr val="000000"/>
              </a:solidFill>
              <a:effectLst/>
              <a:latin typeface="+mj-lt"/>
            </a:endParaRPr>
          </a:p>
        </p:txBody>
      </p:sp>
    </p:spTree>
    <p:extLst>
      <p:ext uri="{BB962C8B-B14F-4D97-AF65-F5344CB8AC3E}">
        <p14:creationId xmlns:p14="http://schemas.microsoft.com/office/powerpoint/2010/main" val="1366863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latin typeface="+mj-lt"/>
              </a:rPr>
              <a:t>- FIX ID MERGE:</a:t>
            </a:r>
          </a:p>
          <a:p>
            <a:pPr marL="0" lvl="0" indent="0" algn="l" rtl="0">
              <a:lnSpc>
                <a:spcPct val="100000"/>
              </a:lnSpc>
              <a:spcBef>
                <a:spcPts val="0"/>
              </a:spcBef>
              <a:spcAft>
                <a:spcPts val="0"/>
              </a:spcAft>
              <a:buSzPts val="1100"/>
              <a:buNone/>
            </a:pPr>
            <a:r>
              <a:rPr lang="it-IT" b="0" i="0" u="none" strike="noStrike">
                <a:solidFill>
                  <a:srgbClr val="666666"/>
                </a:solidFill>
                <a:effectLst/>
                <a:latin typeface="+mj-lt"/>
              </a:rPr>
              <a:t>	</a:t>
            </a:r>
            <a:r>
              <a:rPr lang="en-GB" b="0" i="0" u="none" strike="noStrike">
                <a:solidFill>
                  <a:srgbClr val="666666"/>
                </a:solidFill>
                <a:effectLst/>
                <a:latin typeface="+mj-lt"/>
              </a:rPr>
              <a:t>The goal of this algorithm is to remove cases of ID Merge, where different objects share the same </a:t>
            </a:r>
            <a:r>
              <a:rPr lang="en-GB" b="0" i="0" u="none" strike="noStrike" err="1">
                <a:solidFill>
                  <a:srgbClr val="666666"/>
                </a:solidFill>
                <a:effectLst/>
                <a:latin typeface="+mj-lt"/>
              </a:rPr>
              <a:t>trackId</a:t>
            </a:r>
            <a:r>
              <a:rPr lang="en-GB" b="0" i="0" u="none" strike="noStrike">
                <a:solidFill>
                  <a:srgbClr val="666666"/>
                </a:solidFill>
                <a:effectLst/>
                <a:latin typeface="+mj-lt"/>
              </a:rPr>
              <a:t>. In general, in these cases, the following happens: ID Jump: This occurs when an element has a too high displacement between frames. We try to track this using the Kalman filter and comparing the obtained position with the predicted one. When the difference is too large, we have a "jump.”</a:t>
            </a:r>
          </a:p>
          <a:p>
            <a:pPr marL="0" lvl="0" indent="0" algn="l" rtl="0">
              <a:lnSpc>
                <a:spcPct val="100000"/>
              </a:lnSpc>
              <a:spcBef>
                <a:spcPts val="0"/>
              </a:spcBef>
              <a:spcAft>
                <a:spcPts val="0"/>
              </a:spcAft>
              <a:buSzPts val="1100"/>
              <a:buNone/>
            </a:pPr>
            <a:endParaRPr lang="en-GB" b="0" i="0" u="none" strike="noStrike">
              <a:solidFill>
                <a:srgbClr val="666666"/>
              </a:solidFill>
              <a:effectLst/>
              <a:latin typeface="+mj-lt"/>
            </a:endParaRP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FIX ID SWITCH:</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The objective of this algorithm is to remove cases of ID Switch, where the same object is associated with multiple </a:t>
            </a:r>
            <a:r>
              <a:rPr lang="en-GB" b="0" i="0" u="none" strike="noStrike" err="1">
                <a:solidFill>
                  <a:srgbClr val="666666"/>
                </a:solidFill>
                <a:effectLst/>
                <a:latin typeface="+mj-lt"/>
              </a:rPr>
              <a:t>trackIDs</a:t>
            </a:r>
            <a:r>
              <a:rPr lang="en-GB" b="0" i="0" u="none" strike="noStrike">
                <a:solidFill>
                  <a:srgbClr val="666666"/>
                </a:solidFill>
                <a:effectLst/>
                <a:latin typeface="+mj-lt"/>
              </a:rPr>
              <a:t>. To detect these scenarios, we use the Kalman filter to track the object's path. In cases where a specific </a:t>
            </a:r>
            <a:r>
              <a:rPr lang="en-GB" b="0" i="0" u="none" strike="noStrike" err="1">
                <a:solidFill>
                  <a:srgbClr val="666666"/>
                </a:solidFill>
                <a:effectLst/>
                <a:latin typeface="+mj-lt"/>
              </a:rPr>
              <a:t>trackID</a:t>
            </a:r>
            <a:r>
              <a:rPr lang="en-GB" b="0" i="0" u="none" strike="noStrike">
                <a:solidFill>
                  <a:srgbClr val="666666"/>
                </a:solidFill>
                <a:effectLst/>
                <a:latin typeface="+mj-lt"/>
              </a:rPr>
              <a:t> is not present, we predict its position and compare it with the bounding boxes available. If we find a high </a:t>
            </a:r>
            <a:r>
              <a:rPr lang="en-GB" b="0" i="0" u="none" strike="noStrike" err="1">
                <a:solidFill>
                  <a:srgbClr val="666666"/>
                </a:solidFill>
                <a:effectLst/>
                <a:latin typeface="+mj-lt"/>
              </a:rPr>
              <a:t>IoU</a:t>
            </a:r>
            <a:r>
              <a:rPr lang="en-GB" b="0" i="0" u="none" strike="noStrike">
                <a:solidFill>
                  <a:srgbClr val="666666"/>
                </a:solidFill>
                <a:effectLst/>
                <a:latin typeface="+mj-lt"/>
              </a:rPr>
              <a:t> value for a bounding box associated with a </a:t>
            </a:r>
            <a:r>
              <a:rPr lang="en-GB" b="0" i="0" u="none" strike="noStrike" err="1">
                <a:solidFill>
                  <a:srgbClr val="666666"/>
                </a:solidFill>
                <a:effectLst/>
                <a:latin typeface="+mj-lt"/>
              </a:rPr>
              <a:t>trackID</a:t>
            </a:r>
            <a:r>
              <a:rPr lang="en-GB" b="0" i="0" u="none" strike="noStrike">
                <a:solidFill>
                  <a:srgbClr val="666666"/>
                </a:solidFill>
                <a:effectLst/>
                <a:latin typeface="+mj-lt"/>
              </a:rPr>
              <a:t> that has never been detected together with the </a:t>
            </a:r>
            <a:r>
              <a:rPr lang="en-GB" b="0" i="0" u="none" strike="noStrike" err="1">
                <a:solidFill>
                  <a:srgbClr val="666666"/>
                </a:solidFill>
                <a:effectLst/>
                <a:latin typeface="+mj-lt"/>
              </a:rPr>
              <a:t>trackID</a:t>
            </a:r>
            <a:r>
              <a:rPr lang="en-GB" b="0" i="0" u="none" strike="noStrike">
                <a:solidFill>
                  <a:srgbClr val="666666"/>
                </a:solidFill>
                <a:effectLst/>
                <a:latin typeface="+mj-lt"/>
              </a:rPr>
              <a:t> we are </a:t>
            </a:r>
            <a:r>
              <a:rPr lang="en-GB" b="0" i="0" u="none" strike="noStrike" err="1">
                <a:solidFill>
                  <a:srgbClr val="666666"/>
                </a:solidFill>
                <a:effectLst/>
                <a:latin typeface="+mj-lt"/>
              </a:rPr>
              <a:t>analyzing</a:t>
            </a:r>
            <a:r>
              <a:rPr lang="en-GB" b="0" i="0" u="none" strike="noStrike">
                <a:solidFill>
                  <a:srgbClr val="666666"/>
                </a:solidFill>
                <a:effectLst/>
                <a:latin typeface="+mj-lt"/>
              </a:rPr>
              <a:t>, then we are dealing with an ID Switch.</a:t>
            </a:r>
          </a:p>
          <a:p>
            <a:pPr marL="0" lvl="0" indent="0" algn="l" rtl="0">
              <a:lnSpc>
                <a:spcPct val="100000"/>
              </a:lnSpc>
              <a:spcBef>
                <a:spcPts val="0"/>
              </a:spcBef>
              <a:spcAft>
                <a:spcPts val="0"/>
              </a:spcAft>
              <a:buSzPts val="1100"/>
              <a:buNone/>
            </a:pPr>
            <a:endParaRPr lang="en-GB" b="0" i="0" u="none" strike="noStrike">
              <a:solidFill>
                <a:srgbClr val="666666"/>
              </a:solidFill>
              <a:effectLst/>
              <a:latin typeface="+mj-lt"/>
            </a:endParaRP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FIX Classes:</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After executing the previous algorithms, which fix possible ID errors, there is a chance of encountering IDs assigned to different classes during the analysis. In this case, for a specific </a:t>
            </a:r>
            <a:r>
              <a:rPr lang="en-GB" b="0" i="0" u="none" strike="noStrike" err="1">
                <a:solidFill>
                  <a:srgbClr val="666666"/>
                </a:solidFill>
                <a:effectLst/>
                <a:latin typeface="+mj-lt"/>
              </a:rPr>
              <a:t>trackID</a:t>
            </a:r>
            <a:r>
              <a:rPr lang="en-GB" b="0" i="0" u="none" strike="noStrike">
                <a:solidFill>
                  <a:srgbClr val="666666"/>
                </a:solidFill>
                <a:effectLst/>
                <a:latin typeface="+mj-lt"/>
              </a:rPr>
              <a:t>, we </a:t>
            </a:r>
            <a:r>
              <a:rPr lang="en-GB" b="0" i="0" u="none" strike="noStrike" err="1">
                <a:solidFill>
                  <a:srgbClr val="666666"/>
                </a:solidFill>
                <a:effectLst/>
                <a:latin typeface="+mj-lt"/>
              </a:rPr>
              <a:t>analyze</a:t>
            </a:r>
            <a:r>
              <a:rPr lang="en-GB" b="0" i="0" u="none" strike="noStrike">
                <a:solidFill>
                  <a:srgbClr val="666666"/>
                </a:solidFill>
                <a:effectLst/>
                <a:latin typeface="+mj-lt"/>
              </a:rPr>
              <a:t> the predicted classes, their respective confidences, and the size of the bounding boxes. We then identify the class that has the highest score to determine the correct class assignment.</a:t>
            </a:r>
          </a:p>
          <a:p>
            <a:pPr marL="0" lvl="0" indent="0" algn="l" rtl="0">
              <a:lnSpc>
                <a:spcPct val="100000"/>
              </a:lnSpc>
              <a:spcBef>
                <a:spcPts val="0"/>
              </a:spcBef>
              <a:spcAft>
                <a:spcPts val="0"/>
              </a:spcAft>
              <a:buSzPts val="1100"/>
              <a:buNone/>
            </a:pPr>
            <a:r>
              <a:rPr lang="en-GB" b="0" i="0" u="none" strike="noStrike">
                <a:solidFill>
                  <a:srgbClr val="666666"/>
                </a:solidFill>
                <a:effectLst/>
                <a:latin typeface="+mj-lt"/>
              </a:rPr>
              <a:t>		</a:t>
            </a:r>
          </a:p>
          <a:p>
            <a:pPr marL="0" lvl="0" indent="0" algn="l" rtl="0">
              <a:lnSpc>
                <a:spcPct val="100000"/>
              </a:lnSpc>
              <a:spcBef>
                <a:spcPts val="0"/>
              </a:spcBef>
              <a:spcAft>
                <a:spcPts val="0"/>
              </a:spcAft>
              <a:buSzPts val="1100"/>
              <a:buNone/>
            </a:pPr>
            <a:endParaRPr lang="it-IT">
              <a:latin typeface="+mj-lt"/>
            </a:endParaRPr>
          </a:p>
          <a:p>
            <a:pPr marL="0" lvl="0" indent="0" algn="l" rtl="0">
              <a:lnSpc>
                <a:spcPct val="100000"/>
              </a:lnSpc>
              <a:spcBef>
                <a:spcPts val="0"/>
              </a:spcBef>
              <a:spcAft>
                <a:spcPts val="0"/>
              </a:spcAft>
              <a:buSzPts val="1100"/>
              <a:buNone/>
            </a:pPr>
            <a:r>
              <a:rPr lang="en-IT">
                <a:latin typeface="+mj-lt"/>
              </a:rPr>
              <a:t>- FIX Buchi Temporali:</a:t>
            </a:r>
          </a:p>
          <a:p>
            <a:pPr marL="0" lvl="0" indent="0" algn="l" rtl="0">
              <a:lnSpc>
                <a:spcPct val="100000"/>
              </a:lnSpc>
              <a:spcBef>
                <a:spcPts val="0"/>
              </a:spcBef>
              <a:spcAft>
                <a:spcPts val="0"/>
              </a:spcAft>
              <a:buSzPts val="1100"/>
              <a:buNone/>
            </a:pPr>
            <a:r>
              <a:rPr lang="en-IT">
                <a:latin typeface="+mj-lt"/>
              </a:rPr>
              <a:t>	</a:t>
            </a:r>
            <a:r>
              <a:rPr lang="en-GB" b="0" i="0" u="none" strike="noStrike">
                <a:solidFill>
                  <a:srgbClr val="666666"/>
                </a:solidFill>
                <a:effectLst/>
                <a:latin typeface="+mj-lt"/>
              </a:rPr>
              <a:t>Once the issues with </a:t>
            </a:r>
            <a:r>
              <a:rPr lang="en-GB" b="0" i="0" u="none" strike="noStrike" err="1">
                <a:solidFill>
                  <a:srgbClr val="666666"/>
                </a:solidFill>
                <a:effectLst/>
                <a:latin typeface="+mj-lt"/>
              </a:rPr>
              <a:t>trackIDs</a:t>
            </a:r>
            <a:r>
              <a:rPr lang="en-GB" b="0" i="0" u="none" strike="noStrike">
                <a:solidFill>
                  <a:srgbClr val="666666"/>
                </a:solidFill>
                <a:effectLst/>
                <a:latin typeface="+mj-lt"/>
              </a:rPr>
              <a:t> and class assignments caused by the previous algorithms are resolved, we aim to extend the tracking produced. To achieve this, we address cases where the </a:t>
            </a:r>
            <a:r>
              <a:rPr lang="en-GB" b="0" i="0" u="none" strike="noStrike" err="1">
                <a:solidFill>
                  <a:srgbClr val="666666"/>
                </a:solidFill>
                <a:effectLst/>
                <a:latin typeface="+mj-lt"/>
              </a:rPr>
              <a:t>trackID</a:t>
            </a:r>
            <a:r>
              <a:rPr lang="en-GB" b="0" i="0" u="none" strike="noStrike">
                <a:solidFill>
                  <a:srgbClr val="666666"/>
                </a:solidFill>
                <a:effectLst/>
                <a:latin typeface="+mj-lt"/>
              </a:rPr>
              <a:t> "disappears," specifically when an object is partially occluded. We attempt to elongate the tracking by </a:t>
            </a:r>
            <a:r>
              <a:rPr lang="en-GB" b="0" i="0" u="none" strike="noStrike" err="1">
                <a:solidFill>
                  <a:srgbClr val="666666"/>
                </a:solidFill>
                <a:effectLst/>
                <a:latin typeface="+mj-lt"/>
              </a:rPr>
              <a:t>analyzing</a:t>
            </a:r>
            <a:r>
              <a:rPr lang="en-GB" b="0" i="0" u="none" strike="noStrike">
                <a:solidFill>
                  <a:srgbClr val="666666"/>
                </a:solidFill>
                <a:effectLst/>
                <a:latin typeface="+mj-lt"/>
              </a:rPr>
              <a:t> the bounding boxes generated during inference, which were not assigned any </a:t>
            </a:r>
            <a:r>
              <a:rPr lang="en-GB" b="0" i="0" u="none" strike="noStrike" err="1">
                <a:solidFill>
                  <a:srgbClr val="666666"/>
                </a:solidFill>
                <a:effectLst/>
                <a:latin typeface="+mj-lt"/>
              </a:rPr>
              <a:t>trackID</a:t>
            </a:r>
            <a:r>
              <a:rPr lang="en-GB" b="0" i="0" u="none" strike="noStrike">
                <a:solidFill>
                  <a:srgbClr val="666666"/>
                </a:solidFill>
                <a:effectLst/>
                <a:latin typeface="+mj-lt"/>
              </a:rPr>
              <a:t>. Using the Kalman filter and predictions obtained, we seek to augment the data associated with that </a:t>
            </a:r>
            <a:r>
              <a:rPr lang="en-GB" b="0" i="0" u="none" strike="noStrike" err="1">
                <a:solidFill>
                  <a:srgbClr val="666666"/>
                </a:solidFill>
                <a:effectLst/>
                <a:latin typeface="+mj-lt"/>
              </a:rPr>
              <a:t>trackID</a:t>
            </a:r>
            <a:r>
              <a:rPr lang="en-GB" b="0" i="0" u="none" strike="noStrike">
                <a:solidFill>
                  <a:srgbClr val="666666"/>
                </a:solidFill>
                <a:effectLst/>
                <a:latin typeface="+mj-lt"/>
              </a:rPr>
              <a:t>.</a:t>
            </a:r>
            <a:endParaRPr>
              <a:latin typeface="+mj-lt"/>
            </a:endParaRPr>
          </a:p>
        </p:txBody>
      </p:sp>
    </p:spTree>
    <p:extLst>
      <p:ext uri="{BB962C8B-B14F-4D97-AF65-F5344CB8AC3E}">
        <p14:creationId xmlns:p14="http://schemas.microsoft.com/office/powerpoint/2010/main" val="2693250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1" name="Google Shape;117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Ecco un esempio dell’applicazione dell’algoritmo.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1" name="Google Shape;134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 name="Google Shape;145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problema che vogliamo risolvere è quello di semi-automatizzare il </a:t>
            </a:r>
            <a:r>
              <a:rPr lang="it-IT" err="1"/>
              <a:t>labeling</a:t>
            </a:r>
            <a:r>
              <a:rPr lang="it-IT"/>
              <a:t> di dataset per </a:t>
            </a:r>
            <a:r>
              <a:rPr lang="it-IT" err="1"/>
              <a:t>autonomous</a:t>
            </a:r>
            <a:r>
              <a:rPr lang="it-IT"/>
              <a:t> </a:t>
            </a:r>
            <a:r>
              <a:rPr lang="it-IT" err="1"/>
              <a:t>vehicle</a:t>
            </a:r>
            <a:r>
              <a:rPr lang="it-IT"/>
              <a:t> </a:t>
            </a:r>
            <a:r>
              <a:rPr lang="it-IT" err="1"/>
              <a:t>driving</a:t>
            </a:r>
            <a:r>
              <a:rPr lang="it-IT"/>
              <a:t>. L’idea è quella di utilizzare delle reti allenate su questo task, integrarle con algoritmi specifici e etichettare interi dataset.</a:t>
            </a:r>
          </a:p>
          <a:p>
            <a:pPr marL="0" lvl="0" indent="0" algn="l" rtl="0">
              <a:spcBef>
                <a:spcPts val="0"/>
              </a:spcBef>
              <a:spcAft>
                <a:spcPts val="0"/>
              </a:spcAft>
              <a:buNone/>
            </a:pPr>
            <a:r>
              <a:rPr lang="it-IT"/>
              <a:t>Questo task non è stato affrontato in letteratura e getta le basi per qualcosa di ancora non visto. Il vincolo, ovvio, che ci poniamo è quello di andare a realizzare degli algoritmi che siano coerenti e consistenti, che quindi permettano all’annotatore di verificare il lavoro svolto, operando il meno possibile. </a:t>
            </a:r>
          </a:p>
          <a:p>
            <a:pPr marL="0" lvl="0" indent="0" algn="l" rtl="0">
              <a:spcBef>
                <a:spcPts val="0"/>
              </a:spcBef>
              <a:spcAft>
                <a:spcPts val="0"/>
              </a:spcAft>
              <a:buNone/>
            </a:pPr>
            <a:endParaRPr lang="it-IT"/>
          </a:p>
          <a:p>
            <a:pPr marL="0" lvl="0" indent="0" algn="l" rtl="0">
              <a:spcBef>
                <a:spcPts val="0"/>
              </a:spcBef>
              <a:spcAft>
                <a:spcPts val="0"/>
              </a:spcAft>
              <a:buNone/>
            </a:pPr>
            <a:r>
              <a:rPr lang="it-IT"/>
              <a:t>Le problematiche che affronteremo, sono le classiche legate al mondo della Multi Object Tracking, che vedremo più avanti.</a:t>
            </a:r>
            <a:endParaRPr/>
          </a:p>
        </p:txBody>
      </p:sp>
      <p:sp>
        <p:nvSpPr>
          <p:cNvPr id="842" name="Google Shape;8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I problemi affrontati sono quindi questi:</a:t>
            </a:r>
          </a:p>
          <a:p>
            <a:pPr marL="0" lvl="0" indent="0" algn="l" rtl="0">
              <a:lnSpc>
                <a:spcPct val="100000"/>
              </a:lnSpc>
              <a:spcBef>
                <a:spcPts val="0"/>
              </a:spcBef>
              <a:spcAft>
                <a:spcPts val="0"/>
              </a:spcAft>
              <a:buSzPts val="1100"/>
              <a:buNone/>
            </a:pPr>
            <a:r>
              <a:rPr lang="it-IT"/>
              <a:t>- Analisi dello Stato dell’arte rispetto alla MOT in AVD. </a:t>
            </a:r>
          </a:p>
          <a:p>
            <a:pPr marL="0" lvl="0" indent="0" algn="l" rtl="0">
              <a:lnSpc>
                <a:spcPct val="100000"/>
              </a:lnSpc>
              <a:spcBef>
                <a:spcPts val="0"/>
              </a:spcBef>
              <a:spcAft>
                <a:spcPts val="0"/>
              </a:spcAft>
              <a:buSzPts val="1100"/>
              <a:buNone/>
            </a:pPr>
            <a:r>
              <a:rPr lang="it-IT"/>
              <a:t>- La realizzazione di algoritmi robusti e consistenti </a:t>
            </a:r>
          </a:p>
          <a:p>
            <a:pPr marL="0" lvl="0" indent="0" algn="l" rtl="0">
              <a:lnSpc>
                <a:spcPct val="100000"/>
              </a:lnSpc>
              <a:spcBef>
                <a:spcPts val="0"/>
              </a:spcBef>
              <a:spcAft>
                <a:spcPts val="0"/>
              </a:spcAft>
              <a:buSzPts val="1100"/>
              <a:buNone/>
            </a:pPr>
            <a:r>
              <a:rPr lang="it-IT"/>
              <a:t>- Lo studio e la comprensione di due dataset specifici sfruttati in questo lavoro di tesi.</a:t>
            </a:r>
            <a:endParaRPr/>
          </a:p>
        </p:txBody>
      </p:sp>
      <p:sp>
        <p:nvSpPr>
          <p:cNvPr id="860" name="Google Shape;8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Come vediamo dal grafico, il percorso intrapreso ha trattato i seguenti punti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Presentiamo</a:t>
            </a:r>
            <a:r>
              <a:rPr lang="en-US">
                <a:latin typeface="Calibri"/>
                <a:ea typeface="Calibri"/>
                <a:cs typeface="Calibri"/>
              </a:rPr>
              <a:t> </a:t>
            </a:r>
            <a:r>
              <a:rPr lang="en-US" err="1">
                <a:latin typeface="Calibri"/>
                <a:ea typeface="Calibri"/>
                <a:cs typeface="Calibri"/>
              </a:rPr>
              <a:t>ora</a:t>
            </a:r>
            <a:r>
              <a:rPr lang="en-US">
                <a:latin typeface="Calibri"/>
                <a:ea typeface="Calibri"/>
                <a:cs typeface="Calibri"/>
              </a:rPr>
              <a:t> il primo dataset: BDD100K</a:t>
            </a:r>
          </a:p>
          <a:p>
            <a:pPr>
              <a:buNone/>
            </a:pPr>
            <a:r>
              <a:rPr lang="en-US">
                <a:latin typeface="Calibri"/>
                <a:ea typeface="Calibri"/>
                <a:cs typeface="Calibri"/>
              </a:rPr>
              <a:t>Esso </a:t>
            </a:r>
            <a:r>
              <a:rPr lang="en-US" err="1">
                <a:latin typeface="Calibri"/>
                <a:ea typeface="Calibri"/>
                <a:cs typeface="Calibri"/>
              </a:rPr>
              <a:t>rappresnta</a:t>
            </a:r>
            <a:r>
              <a:rPr lang="en-US">
                <a:latin typeface="Calibri"/>
                <a:ea typeface="Calibri"/>
                <a:cs typeface="Calibri"/>
              </a:rPr>
              <a:t> un </a:t>
            </a:r>
            <a:r>
              <a:rPr lang="en-US" err="1">
                <a:latin typeface="Calibri"/>
                <a:ea typeface="Calibri"/>
                <a:cs typeface="Calibri"/>
              </a:rPr>
              <a:t>passo</a:t>
            </a:r>
            <a:r>
              <a:rPr lang="en-US">
                <a:latin typeface="Calibri"/>
                <a:ea typeface="Calibri"/>
                <a:cs typeface="Calibri"/>
              </a:rPr>
              <a:t> </a:t>
            </a:r>
            <a:r>
              <a:rPr lang="en-US" err="1">
                <a:latin typeface="Calibri"/>
                <a:ea typeface="Calibri"/>
                <a:cs typeface="Calibri"/>
              </a:rPr>
              <a:t>importante</a:t>
            </a:r>
            <a:r>
              <a:rPr lang="en-US">
                <a:latin typeface="Calibri"/>
                <a:ea typeface="Calibri"/>
                <a:cs typeface="Calibri"/>
              </a:rPr>
              <a:t> </a:t>
            </a:r>
            <a:r>
              <a:rPr lang="en-US" err="1">
                <a:latin typeface="Calibri"/>
                <a:ea typeface="Calibri"/>
                <a:cs typeface="Calibri"/>
              </a:rPr>
              <a:t>nel</a:t>
            </a:r>
            <a:r>
              <a:rPr lang="en-US">
                <a:latin typeface="Calibri"/>
                <a:ea typeface="Calibri"/>
                <a:cs typeface="Calibri"/>
              </a:rPr>
              <a:t> </a:t>
            </a:r>
            <a:r>
              <a:rPr lang="en-US" err="1">
                <a:latin typeface="Calibri"/>
                <a:ea typeface="Calibri"/>
                <a:cs typeface="Calibri"/>
              </a:rPr>
              <a:t>fornire</a:t>
            </a:r>
            <a:r>
              <a:rPr lang="en-US">
                <a:latin typeface="Calibri"/>
                <a:ea typeface="Calibri"/>
                <a:cs typeface="Calibri"/>
              </a:rPr>
              <a:t> ai </a:t>
            </a:r>
            <a:r>
              <a:rPr lang="en-US" err="1">
                <a:latin typeface="Calibri"/>
                <a:ea typeface="Calibri"/>
                <a:cs typeface="Calibri"/>
              </a:rPr>
              <a:t>ricercatori</a:t>
            </a:r>
            <a:r>
              <a:rPr lang="en-US">
                <a:latin typeface="Calibri"/>
                <a:ea typeface="Calibri"/>
                <a:cs typeface="Calibri"/>
              </a:rPr>
              <a:t>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risorsa</a:t>
            </a:r>
            <a:r>
              <a:rPr lang="en-US">
                <a:latin typeface="Calibri"/>
                <a:ea typeface="Calibri"/>
                <a:cs typeface="Calibri"/>
              </a:rPr>
              <a:t> </a:t>
            </a:r>
            <a:r>
              <a:rPr lang="en-US" err="1">
                <a:latin typeface="Calibri"/>
                <a:ea typeface="Calibri"/>
                <a:cs typeface="Calibri"/>
              </a:rPr>
              <a:t>fondamentale</a:t>
            </a:r>
            <a:r>
              <a:rPr lang="en-US">
                <a:latin typeface="Calibri"/>
                <a:ea typeface="Calibri"/>
                <a:cs typeface="Calibri"/>
              </a:rPr>
              <a:t> per lo </a:t>
            </a:r>
            <a:r>
              <a:rPr lang="en-US" err="1">
                <a:latin typeface="Calibri"/>
                <a:ea typeface="Calibri"/>
                <a:cs typeface="Calibri"/>
              </a:rPr>
              <a:t>sviluppo</a:t>
            </a:r>
            <a:r>
              <a:rPr lang="en-US">
                <a:latin typeface="Calibri"/>
                <a:ea typeface="Calibri"/>
                <a:cs typeface="Calibri"/>
              </a:rPr>
              <a:t> e la </a:t>
            </a:r>
            <a:r>
              <a:rPr lang="en-US" err="1">
                <a:latin typeface="Calibri"/>
                <a:ea typeface="Calibri"/>
                <a:cs typeface="Calibri"/>
              </a:rPr>
              <a:t>valutaizone</a:t>
            </a:r>
            <a:r>
              <a:rPr lang="en-US">
                <a:latin typeface="Calibri"/>
                <a:ea typeface="Calibri"/>
                <a:cs typeface="Calibri"/>
              </a:rPr>
              <a:t> di </a:t>
            </a:r>
            <a:r>
              <a:rPr lang="en-US" err="1">
                <a:latin typeface="Calibri"/>
                <a:ea typeface="Calibri"/>
                <a:cs typeface="Calibri"/>
              </a:rPr>
              <a:t>algoritmi</a:t>
            </a:r>
            <a:r>
              <a:rPr lang="en-US">
                <a:latin typeface="Calibri"/>
                <a:ea typeface="Calibri"/>
                <a:cs typeface="Calibri"/>
              </a:rPr>
              <a:t> di </a:t>
            </a:r>
            <a:r>
              <a:rPr lang="en-US" err="1">
                <a:latin typeface="Calibri"/>
                <a:ea typeface="Calibri"/>
                <a:cs typeface="Calibri"/>
              </a:rPr>
              <a:t>visoone</a:t>
            </a:r>
            <a:r>
              <a:rPr lang="en-US">
                <a:latin typeface="Calibri"/>
                <a:ea typeface="Calibri"/>
                <a:cs typeface="Calibri"/>
              </a:rPr>
              <a:t> </a:t>
            </a:r>
            <a:r>
              <a:rPr lang="en-US" err="1">
                <a:latin typeface="Calibri"/>
                <a:ea typeface="Calibri"/>
                <a:cs typeface="Calibri"/>
              </a:rPr>
              <a:t>artificale</a:t>
            </a:r>
            <a:r>
              <a:rPr lang="en-US">
                <a:latin typeface="Calibri"/>
                <a:ea typeface="Calibri"/>
                <a:cs typeface="Calibri"/>
              </a:rPr>
              <a:t> per la </a:t>
            </a:r>
            <a:r>
              <a:rPr lang="en-US" err="1">
                <a:latin typeface="Calibri"/>
                <a:ea typeface="Calibri"/>
                <a:cs typeface="Calibri"/>
              </a:rPr>
              <a:t>guida</a:t>
            </a:r>
            <a:r>
              <a:rPr lang="en-US">
                <a:latin typeface="Calibri"/>
                <a:ea typeface="Calibri"/>
                <a:cs typeface="Calibri"/>
              </a:rPr>
              <a:t> </a:t>
            </a:r>
            <a:r>
              <a:rPr lang="en-US" err="1">
                <a:latin typeface="Calibri"/>
                <a:ea typeface="Calibri"/>
                <a:cs typeface="Calibri"/>
              </a:rPr>
              <a:t>autonoma</a:t>
            </a:r>
            <a:r>
              <a:rPr lang="en-US">
                <a:latin typeface="Calibri"/>
                <a:ea typeface="Calibri"/>
                <a:cs typeface="Calibri"/>
              </a:rPr>
              <a:t>. </a:t>
            </a:r>
          </a:p>
          <a:p>
            <a:pPr>
              <a:buNone/>
            </a:pPr>
            <a:r>
              <a:rPr lang="en-US">
                <a:latin typeface="Calibri"/>
                <a:ea typeface="Calibri"/>
                <a:cs typeface="Calibri"/>
              </a:rPr>
              <a:t>Tale dataset </a:t>
            </a:r>
            <a:r>
              <a:rPr lang="en-US" err="1">
                <a:latin typeface="Calibri"/>
                <a:ea typeface="Calibri"/>
                <a:cs typeface="Calibri"/>
              </a:rPr>
              <a:t>offre</a:t>
            </a:r>
            <a:r>
              <a:rPr lang="en-US">
                <a:latin typeface="Calibri"/>
                <a:ea typeface="Calibri"/>
                <a:cs typeface="Calibri"/>
              </a:rPr>
              <a:t>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vastissima</a:t>
            </a:r>
            <a:r>
              <a:rPr lang="en-US">
                <a:latin typeface="Calibri"/>
                <a:ea typeface="Calibri"/>
                <a:cs typeface="Calibri"/>
              </a:rPr>
              <a:t> gamma di </a:t>
            </a:r>
            <a:r>
              <a:rPr lang="en-US" err="1">
                <a:latin typeface="Calibri"/>
                <a:ea typeface="Calibri"/>
                <a:cs typeface="Calibri"/>
              </a:rPr>
              <a:t>dati</a:t>
            </a:r>
            <a:r>
              <a:rPr lang="en-US">
                <a:latin typeface="Calibri"/>
                <a:ea typeface="Calibri"/>
                <a:cs typeface="Calibri"/>
              </a:rPr>
              <a:t> e </a:t>
            </a:r>
            <a:r>
              <a:rPr lang="en-US" err="1">
                <a:latin typeface="Calibri"/>
                <a:ea typeface="Calibri"/>
                <a:cs typeface="Calibri"/>
              </a:rPr>
              <a:t>compiti</a:t>
            </a:r>
            <a:r>
              <a:rPr lang="en-US">
                <a:latin typeface="Calibri"/>
                <a:ea typeface="Calibri"/>
                <a:cs typeface="Calibri"/>
              </a:rPr>
              <a:t>.</a:t>
            </a:r>
          </a:p>
        </p:txBody>
      </p:sp>
    </p:spTree>
    <p:extLst>
      <p:ext uri="{BB962C8B-B14F-4D97-AF65-F5344CB8AC3E}">
        <p14:creationId xmlns:p14="http://schemas.microsoft.com/office/powerpoint/2010/main" val="55041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it-IT"/>
          </a:p>
        </p:txBody>
      </p:sp>
    </p:spTree>
    <p:extLst>
      <p:ext uri="{BB962C8B-B14F-4D97-AF65-F5344CB8AC3E}">
        <p14:creationId xmlns:p14="http://schemas.microsoft.com/office/powerpoint/2010/main" val="115469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IT"/>
              <a:t>Questi sono dei dati riportati nel paper ufficiale di BDD100K. In particolare vediamo:</a:t>
            </a:r>
          </a:p>
          <a:p>
            <a:pPr marL="0" lvl="0" indent="0" algn="l" rtl="0">
              <a:lnSpc>
                <a:spcPct val="100000"/>
              </a:lnSpc>
              <a:spcBef>
                <a:spcPts val="0"/>
              </a:spcBef>
              <a:spcAft>
                <a:spcPts val="0"/>
              </a:spcAft>
              <a:buSzPts val="1100"/>
              <a:buNone/>
            </a:pPr>
            <a:r>
              <a:rPr lang="it-IT"/>
              <a:t>- Le statistiche sull’occlusione, dove vediamo che la maggior parte dei file risulta non occlusa per nulla e che la percentuale di occlusione rispetto al numero di frames</a:t>
            </a:r>
          </a:p>
          <a:p>
            <a:pPr marL="0" lvl="0" indent="0" algn="l" rtl="0">
              <a:lnSpc>
                <a:spcPct val="100000"/>
              </a:lnSpc>
              <a:spcBef>
                <a:spcPts val="0"/>
              </a:spcBef>
              <a:spcAft>
                <a:spcPts val="0"/>
              </a:spcAft>
              <a:buSzPts val="1100"/>
              <a:buNone/>
            </a:pPr>
            <a:r>
              <a:rPr lang="it-IT"/>
              <a:t>- Le statistiche dei </a:t>
            </a:r>
            <a:r>
              <a:rPr lang="it-IT" err="1"/>
              <a:t>bbox</a:t>
            </a:r>
            <a:r>
              <a:rPr lang="it-IT"/>
              <a:t>: la loro dimensione, la differenza in box size e il numero di frame tracciati.</a:t>
            </a:r>
          </a:p>
          <a:p>
            <a:pPr marL="0" lvl="0" indent="0" algn="l" rtl="0">
              <a:lnSpc>
                <a:spcPct val="100000"/>
              </a:lnSpc>
              <a:spcBef>
                <a:spcPts val="0"/>
              </a:spcBef>
              <a:spcAft>
                <a:spcPts val="0"/>
              </a:spcAft>
              <a:buSzPts val="1100"/>
              <a:buNone/>
            </a:pPr>
            <a:r>
              <a:rPr lang="it-IT"/>
              <a:t>- Le categorie presenti</a:t>
            </a:r>
          </a:p>
        </p:txBody>
      </p:sp>
    </p:spTree>
    <p:extLst>
      <p:ext uri="{BB962C8B-B14F-4D97-AF65-F5344CB8AC3E}">
        <p14:creationId xmlns:p14="http://schemas.microsoft.com/office/powerpoint/2010/main" val="813004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8"/>
          <p:cNvSpPr txBox="1">
            <a:spLocks noGrp="1"/>
          </p:cNvSpPr>
          <p:nvPr>
            <p:ph type="ctrTitle"/>
          </p:nvPr>
        </p:nvSpPr>
        <p:spPr>
          <a:xfrm>
            <a:off x="720000" y="860400"/>
            <a:ext cx="3345000" cy="2064900"/>
          </a:xfrm>
          <a:prstGeom prst="rect">
            <a:avLst/>
          </a:prstGeom>
          <a:noFill/>
          <a:ln>
            <a:noFill/>
          </a:ln>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8"/>
          <p:cNvSpPr txBox="1">
            <a:spLocks noGrp="1"/>
          </p:cNvSpPr>
          <p:nvPr>
            <p:ph type="subTitle" idx="1"/>
          </p:nvPr>
        </p:nvSpPr>
        <p:spPr>
          <a:xfrm>
            <a:off x="720000" y="2824325"/>
            <a:ext cx="3345000" cy="707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8"/>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128"/>
        <p:cNvGrpSpPr/>
        <p:nvPr/>
      </p:nvGrpSpPr>
      <p:grpSpPr>
        <a:xfrm>
          <a:off x="0" y="0"/>
          <a:ext cx="0" cy="0"/>
          <a:chOff x="0" y="0"/>
          <a:chExt cx="0" cy="0"/>
        </a:xfrm>
      </p:grpSpPr>
      <p:sp>
        <p:nvSpPr>
          <p:cNvPr id="129" name="Google Shape;129;p3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 name="Google Shape;130;p39"/>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7"/>
        <p:cNvGrpSpPr/>
        <p:nvPr/>
      </p:nvGrpSpPr>
      <p:grpSpPr>
        <a:xfrm>
          <a:off x="0" y="0"/>
          <a:ext cx="0" cy="0"/>
          <a:chOff x="0" y="0"/>
          <a:chExt cx="0" cy="0"/>
        </a:xfrm>
      </p:grpSpPr>
      <p:sp>
        <p:nvSpPr>
          <p:cNvPr id="138" name="Google Shape;138;p3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3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0" name="Google Shape;140;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43"/>
        <p:cNvGrpSpPr/>
        <p:nvPr/>
      </p:nvGrpSpPr>
      <p:grpSpPr>
        <a:xfrm>
          <a:off x="0" y="0"/>
          <a:ext cx="0" cy="0"/>
          <a:chOff x="0" y="0"/>
          <a:chExt cx="0" cy="0"/>
        </a:xfrm>
      </p:grpSpPr>
      <p:sp>
        <p:nvSpPr>
          <p:cNvPr id="144" name="Google Shape;144;p40"/>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0"/>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6" name="Google Shape;146;p4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149"/>
        <p:cNvGrpSpPr/>
        <p:nvPr/>
      </p:nvGrpSpPr>
      <p:grpSpPr>
        <a:xfrm>
          <a:off x="0" y="0"/>
          <a:ext cx="0" cy="0"/>
          <a:chOff x="0" y="0"/>
          <a:chExt cx="0" cy="0"/>
        </a:xfrm>
      </p:grpSpPr>
      <p:sp>
        <p:nvSpPr>
          <p:cNvPr id="150" name="Google Shape;150;p41"/>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41"/>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52" name="Google Shape;152;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155"/>
        <p:cNvGrpSpPr/>
        <p:nvPr/>
      </p:nvGrpSpPr>
      <p:grpSpPr>
        <a:xfrm>
          <a:off x="0" y="0"/>
          <a:ext cx="0" cy="0"/>
          <a:chOff x="0" y="0"/>
          <a:chExt cx="0" cy="0"/>
        </a:xfrm>
      </p:grpSpPr>
      <p:sp>
        <p:nvSpPr>
          <p:cNvPr id="156" name="Google Shape;156;p4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42"/>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42"/>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9" name="Google Shape;159;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162"/>
        <p:cNvGrpSpPr/>
        <p:nvPr/>
      </p:nvGrpSpPr>
      <p:grpSpPr>
        <a:xfrm>
          <a:off x="0" y="0"/>
          <a:ext cx="0" cy="0"/>
          <a:chOff x="0" y="0"/>
          <a:chExt cx="0" cy="0"/>
        </a:xfrm>
      </p:grpSpPr>
      <p:sp>
        <p:nvSpPr>
          <p:cNvPr id="163" name="Google Shape;163;p4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4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5" name="Google Shape;165;p4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6" name="Google Shape;166;p4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7" name="Google Shape;167;p4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171"/>
        <p:cNvGrpSpPr/>
        <p:nvPr/>
      </p:nvGrpSpPr>
      <p:grpSpPr>
        <a:xfrm>
          <a:off x="0" y="0"/>
          <a:ext cx="0" cy="0"/>
          <a:chOff x="0" y="0"/>
          <a:chExt cx="0" cy="0"/>
        </a:xfrm>
      </p:grpSpPr>
      <p:sp>
        <p:nvSpPr>
          <p:cNvPr id="172" name="Google Shape;172;p4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4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176"/>
        <p:cNvGrpSpPr/>
        <p:nvPr/>
      </p:nvGrpSpPr>
      <p:grpSpPr>
        <a:xfrm>
          <a:off x="0" y="0"/>
          <a:ext cx="0" cy="0"/>
          <a:chOff x="0" y="0"/>
          <a:chExt cx="0" cy="0"/>
        </a:xfrm>
      </p:grpSpPr>
      <p:sp>
        <p:nvSpPr>
          <p:cNvPr id="177" name="Google Shape;177;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180"/>
        <p:cNvGrpSpPr/>
        <p:nvPr/>
      </p:nvGrpSpPr>
      <p:grpSpPr>
        <a:xfrm>
          <a:off x="0" y="0"/>
          <a:ext cx="0" cy="0"/>
          <a:chOff x="0" y="0"/>
          <a:chExt cx="0" cy="0"/>
        </a:xfrm>
      </p:grpSpPr>
      <p:sp>
        <p:nvSpPr>
          <p:cNvPr id="181" name="Google Shape;181;p4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46"/>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3" name="Google Shape;183;p46"/>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84" name="Google Shape;184;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187"/>
        <p:cNvGrpSpPr/>
        <p:nvPr/>
      </p:nvGrpSpPr>
      <p:grpSpPr>
        <a:xfrm>
          <a:off x="0" y="0"/>
          <a:ext cx="0" cy="0"/>
          <a:chOff x="0" y="0"/>
          <a:chExt cx="0" cy="0"/>
        </a:xfrm>
      </p:grpSpPr>
      <p:sp>
        <p:nvSpPr>
          <p:cNvPr id="188" name="Google Shape;188;p4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47"/>
          <p:cNvSpPr>
            <a:spLocks noGrp="1"/>
          </p:cNvSpPr>
          <p:nvPr>
            <p:ph type="pic" idx="2"/>
          </p:nvPr>
        </p:nvSpPr>
        <p:spPr>
          <a:xfrm>
            <a:off x="3887391" y="740569"/>
            <a:ext cx="4629150" cy="3655219"/>
          </a:xfrm>
          <a:prstGeom prst="rect">
            <a:avLst/>
          </a:prstGeom>
          <a:noFill/>
          <a:ln>
            <a:noFill/>
          </a:ln>
        </p:spPr>
      </p:sp>
      <p:sp>
        <p:nvSpPr>
          <p:cNvPr id="190" name="Google Shape;190;p47"/>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91" name="Google Shape;191;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4 ">
  <p:cSld name="CUSTOM_13">
    <p:spTree>
      <p:nvGrpSpPr>
        <p:cNvPr id="1" name="Shape 13"/>
        <p:cNvGrpSpPr/>
        <p:nvPr/>
      </p:nvGrpSpPr>
      <p:grpSpPr>
        <a:xfrm>
          <a:off x="0" y="0"/>
          <a:ext cx="0" cy="0"/>
          <a:chOff x="0" y="0"/>
          <a:chExt cx="0" cy="0"/>
        </a:xfrm>
      </p:grpSpPr>
      <p:grpSp>
        <p:nvGrpSpPr>
          <p:cNvPr id="14" name="Google Shape;14;p29"/>
          <p:cNvGrpSpPr/>
          <p:nvPr/>
        </p:nvGrpSpPr>
        <p:grpSpPr>
          <a:xfrm>
            <a:off x="7000534" y="340657"/>
            <a:ext cx="1206554" cy="2111005"/>
            <a:chOff x="4052859" y="1076757"/>
            <a:chExt cx="1206554" cy="2111005"/>
          </a:xfrm>
        </p:grpSpPr>
        <p:sp>
          <p:nvSpPr>
            <p:cNvPr id="15" name="Google Shape;15;p29"/>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9"/>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9"/>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9"/>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9"/>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9"/>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9"/>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9"/>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9"/>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9"/>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9"/>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9"/>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9"/>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9"/>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9"/>
          <p:cNvGrpSpPr/>
          <p:nvPr/>
        </p:nvGrpSpPr>
        <p:grpSpPr>
          <a:xfrm>
            <a:off x="936909" y="340657"/>
            <a:ext cx="1206554" cy="2111005"/>
            <a:chOff x="4052859" y="1076757"/>
            <a:chExt cx="1206554" cy="2111005"/>
          </a:xfrm>
        </p:grpSpPr>
        <p:sp>
          <p:nvSpPr>
            <p:cNvPr id="30" name="Google Shape;30;p29"/>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9"/>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9"/>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9"/>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9"/>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9"/>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9"/>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9"/>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9"/>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9"/>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9"/>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9"/>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9"/>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2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9"/>
          <p:cNvSpPr txBox="1">
            <a:spLocks noGrp="1"/>
          </p:cNvSpPr>
          <p:nvPr>
            <p:ph type="title"/>
          </p:nvPr>
        </p:nvSpPr>
        <p:spPr>
          <a:xfrm>
            <a:off x="720000" y="188126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6" name="Google Shape;46;p29"/>
          <p:cNvSpPr txBox="1">
            <a:spLocks noGrp="1"/>
          </p:cNvSpPr>
          <p:nvPr>
            <p:ph type="subTitle" idx="1"/>
          </p:nvPr>
        </p:nvSpPr>
        <p:spPr>
          <a:xfrm>
            <a:off x="14044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29"/>
          <p:cNvSpPr txBox="1">
            <a:spLocks noGrp="1"/>
          </p:cNvSpPr>
          <p:nvPr>
            <p:ph type="subTitle" idx="2"/>
          </p:nvPr>
        </p:nvSpPr>
        <p:spPr>
          <a:xfrm>
            <a:off x="14044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48" name="Google Shape;48;p29"/>
          <p:cNvSpPr txBox="1">
            <a:spLocks noGrp="1"/>
          </p:cNvSpPr>
          <p:nvPr>
            <p:ph type="subTitle" idx="3"/>
          </p:nvPr>
        </p:nvSpPr>
        <p:spPr>
          <a:xfrm>
            <a:off x="37242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29"/>
          <p:cNvSpPr txBox="1">
            <a:spLocks noGrp="1"/>
          </p:cNvSpPr>
          <p:nvPr>
            <p:ph type="subTitle" idx="4"/>
          </p:nvPr>
        </p:nvSpPr>
        <p:spPr>
          <a:xfrm>
            <a:off x="37242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50" name="Google Shape;50;p29"/>
          <p:cNvSpPr txBox="1">
            <a:spLocks noGrp="1"/>
          </p:cNvSpPr>
          <p:nvPr>
            <p:ph type="subTitle" idx="5"/>
          </p:nvPr>
        </p:nvSpPr>
        <p:spPr>
          <a:xfrm>
            <a:off x="60440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29"/>
          <p:cNvSpPr txBox="1">
            <a:spLocks noGrp="1"/>
          </p:cNvSpPr>
          <p:nvPr>
            <p:ph type="subTitle" idx="6"/>
          </p:nvPr>
        </p:nvSpPr>
        <p:spPr>
          <a:xfrm>
            <a:off x="60440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pic>
        <p:nvPicPr>
          <p:cNvPr id="52" name="Google Shape;52;p29"/>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194"/>
        <p:cNvGrpSpPr/>
        <p:nvPr/>
      </p:nvGrpSpPr>
      <p:grpSpPr>
        <a:xfrm>
          <a:off x="0" y="0"/>
          <a:ext cx="0" cy="0"/>
          <a:chOff x="0" y="0"/>
          <a:chExt cx="0" cy="0"/>
        </a:xfrm>
      </p:grpSpPr>
      <p:sp>
        <p:nvSpPr>
          <p:cNvPr id="195" name="Google Shape;195;p4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48"/>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7" name="Google Shape;197;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200"/>
        <p:cNvGrpSpPr/>
        <p:nvPr/>
      </p:nvGrpSpPr>
      <p:grpSpPr>
        <a:xfrm>
          <a:off x="0" y="0"/>
          <a:ext cx="0" cy="0"/>
          <a:chOff x="0" y="0"/>
          <a:chExt cx="0" cy="0"/>
        </a:xfrm>
      </p:grpSpPr>
      <p:sp>
        <p:nvSpPr>
          <p:cNvPr id="201" name="Google Shape;201;p49"/>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9"/>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3" name="Google Shape;203;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4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0"/>
          <p:cNvSpPr txBox="1">
            <a:spLocks noGrp="1"/>
          </p:cNvSpPr>
          <p:nvPr>
            <p:ph type="title"/>
          </p:nvPr>
        </p:nvSpPr>
        <p:spPr>
          <a:xfrm>
            <a:off x="720000" y="2150850"/>
            <a:ext cx="7704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56" name="Google Shape;56;p30"/>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31"/>
          <p:cNvSpPr txBox="1">
            <a:spLocks noGrp="1"/>
          </p:cNvSpPr>
          <p:nvPr>
            <p:ph type="body" idx="1"/>
          </p:nvPr>
        </p:nvSpPr>
        <p:spPr>
          <a:xfrm>
            <a:off x="720000" y="860400"/>
            <a:ext cx="5611200" cy="37404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SzPts val="1100"/>
              <a:buAutoNum type="arabicPeriod"/>
              <a:defRPr/>
            </a:lvl1pPr>
            <a:lvl2pPr marL="914400" lvl="1" indent="-298450" algn="l">
              <a:lnSpc>
                <a:spcPct val="100000"/>
              </a:lnSpc>
              <a:spcBef>
                <a:spcPts val="0"/>
              </a:spcBef>
              <a:spcAft>
                <a:spcPts val="0"/>
              </a:spcAft>
              <a:buSzPts val="1100"/>
              <a:buAutoNum type="alphaLcPeriod"/>
              <a:defRPr/>
            </a:lvl2pPr>
            <a:lvl3pPr marL="1371600" lvl="2" indent="-298450" algn="l">
              <a:lnSpc>
                <a:spcPct val="115000"/>
              </a:lnSpc>
              <a:spcBef>
                <a:spcPts val="0"/>
              </a:spcBef>
              <a:spcAft>
                <a:spcPts val="0"/>
              </a:spcAft>
              <a:buSzPts val="1100"/>
              <a:buAutoNum type="romanLcPeriod"/>
              <a:defRPr/>
            </a:lvl3pPr>
            <a:lvl4pPr marL="1828800" lvl="3" indent="-298450" algn="l">
              <a:lnSpc>
                <a:spcPct val="115000"/>
              </a:lnSpc>
              <a:spcBef>
                <a:spcPts val="1600"/>
              </a:spcBef>
              <a:spcAft>
                <a:spcPts val="0"/>
              </a:spcAft>
              <a:buSzPts val="1100"/>
              <a:buAutoNum type="arabicPeriod"/>
              <a:defRPr/>
            </a:lvl4pPr>
            <a:lvl5pPr marL="2286000" lvl="4" indent="-298450" algn="l">
              <a:lnSpc>
                <a:spcPct val="115000"/>
              </a:lnSpc>
              <a:spcBef>
                <a:spcPts val="1600"/>
              </a:spcBef>
              <a:spcAft>
                <a:spcPts val="0"/>
              </a:spcAft>
              <a:buSzPts val="1100"/>
              <a:buAutoNum type="alphaLcPeriod"/>
              <a:defRPr/>
            </a:lvl5pPr>
            <a:lvl6pPr marL="2743200" lvl="5" indent="-298450" algn="l">
              <a:lnSpc>
                <a:spcPct val="115000"/>
              </a:lnSpc>
              <a:spcBef>
                <a:spcPts val="1600"/>
              </a:spcBef>
              <a:spcAft>
                <a:spcPts val="0"/>
              </a:spcAft>
              <a:buSzPts val="1100"/>
              <a:buAutoNum type="romanLcPeriod"/>
              <a:defRPr/>
            </a:lvl6pPr>
            <a:lvl7pPr marL="3200400" lvl="6" indent="-298450" algn="l">
              <a:lnSpc>
                <a:spcPct val="115000"/>
              </a:lnSpc>
              <a:spcBef>
                <a:spcPts val="1600"/>
              </a:spcBef>
              <a:spcAft>
                <a:spcPts val="0"/>
              </a:spcAft>
              <a:buSzPts val="1100"/>
              <a:buAutoNum type="arabicPeriod"/>
              <a:defRPr/>
            </a:lvl7pPr>
            <a:lvl8pPr marL="3657600" lvl="7" indent="-298450" algn="l">
              <a:lnSpc>
                <a:spcPct val="115000"/>
              </a:lnSpc>
              <a:spcBef>
                <a:spcPts val="1600"/>
              </a:spcBef>
              <a:spcAft>
                <a:spcPts val="0"/>
              </a:spcAft>
              <a:buSzPts val="1100"/>
              <a:buAutoNum type="alphaLcPeriod"/>
              <a:defRPr/>
            </a:lvl8pPr>
            <a:lvl9pPr marL="4114800" lvl="8" indent="-298450" algn="l">
              <a:lnSpc>
                <a:spcPct val="115000"/>
              </a:lnSpc>
              <a:spcBef>
                <a:spcPts val="1600"/>
              </a:spcBef>
              <a:spcAft>
                <a:spcPts val="1600"/>
              </a:spcAft>
              <a:buSzPts val="1100"/>
              <a:buAutoNum type="romanLcPeriod"/>
              <a:defRPr/>
            </a:lvl9pPr>
          </a:lstStyle>
          <a:p>
            <a:endParaRPr/>
          </a:p>
        </p:txBody>
      </p:sp>
      <p:sp>
        <p:nvSpPr>
          <p:cNvPr id="59" name="Google Shape;59;p31"/>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60" name="Google Shape;60;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31"/>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62"/>
        <p:cNvGrpSpPr/>
        <p:nvPr/>
      </p:nvGrpSpPr>
      <p:grpSpPr>
        <a:xfrm>
          <a:off x="0" y="0"/>
          <a:ext cx="0" cy="0"/>
          <a:chOff x="0" y="0"/>
          <a:chExt cx="0" cy="0"/>
        </a:xfrm>
      </p:grpSpPr>
      <p:sp>
        <p:nvSpPr>
          <p:cNvPr id="63" name="Google Shape;63;p3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4"/>
          <p:cNvSpPr txBox="1">
            <a:spLocks noGrp="1"/>
          </p:cNvSpPr>
          <p:nvPr>
            <p:ph type="title"/>
          </p:nvPr>
        </p:nvSpPr>
        <p:spPr>
          <a:xfrm>
            <a:off x="720000" y="540000"/>
            <a:ext cx="3006000" cy="122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65" name="Google Shape;65;p34"/>
          <p:cNvSpPr txBox="1">
            <a:spLocks noGrp="1"/>
          </p:cNvSpPr>
          <p:nvPr>
            <p:ph type="subTitle" idx="1"/>
          </p:nvPr>
        </p:nvSpPr>
        <p:spPr>
          <a:xfrm>
            <a:off x="720000" y="1767600"/>
            <a:ext cx="3006000" cy="900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34"/>
          <p:cNvSpPr txBox="1"/>
          <p:nvPr/>
        </p:nvSpPr>
        <p:spPr>
          <a:xfrm>
            <a:off x="-731" y="4682730"/>
            <a:ext cx="6297834" cy="51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500"/>
              <a:buFont typeface="Arial"/>
              <a:buNone/>
            </a:pPr>
            <a:r>
              <a:rPr lang="en-GB" sz="500" b="0" i="0" u="none" strike="noStrike" cap="none">
                <a:solidFill>
                  <a:schemeClr val="dk2"/>
                </a:solidFill>
                <a:latin typeface="Josefin Sans"/>
                <a:ea typeface="Josefin Sans"/>
                <a:cs typeface="Josefin Sans"/>
                <a:sym typeface="Josefin Sans"/>
              </a:rPr>
              <a:t>CREDITS: This presentation template was created by </a:t>
            </a:r>
            <a:r>
              <a:rPr lang="en-GB" sz="500" b="0" i="0" u="none" strike="noStrike" cap="none">
                <a:solidFill>
                  <a:schemeClr val="dk2"/>
                </a:solidFill>
                <a:uFill>
                  <a:noFill/>
                </a:uFill>
                <a:latin typeface="Josefin Sans"/>
                <a:ea typeface="Josefin Sans"/>
                <a:cs typeface="Josefin Sans"/>
                <a:sym typeface="Josefin Sans"/>
                <a:hlinkClick r:id="rId2">
                  <a:extLst>
                    <a:ext uri="{A12FA001-AC4F-418D-AE19-62706E023703}">
                      <ahyp:hlinkClr xmlns:ahyp="http://schemas.microsoft.com/office/drawing/2018/hyperlinkcolor" val="tx"/>
                    </a:ext>
                  </a:extLst>
                </a:hlinkClick>
              </a:rPr>
              <a:t>Slidesgo</a:t>
            </a:r>
            <a:r>
              <a:rPr lang="en-GB" sz="500" b="0" i="0" u="none" strike="noStrike" cap="none">
                <a:solidFill>
                  <a:schemeClr val="dk2"/>
                </a:solidFill>
                <a:latin typeface="Josefin Sans"/>
                <a:ea typeface="Josefin Sans"/>
                <a:cs typeface="Josefin Sans"/>
                <a:sym typeface="Josefin Sans"/>
              </a:rPr>
              <a:t>, including icons by </a:t>
            </a:r>
            <a:r>
              <a:rPr lang="en-GB" sz="500" b="0" i="0" u="none" strike="noStrike" cap="none">
                <a:solidFill>
                  <a:schemeClr val="dk2"/>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val="tx"/>
                    </a:ext>
                  </a:extLst>
                </a:hlinkClick>
              </a:rPr>
              <a:t>Flaticon</a:t>
            </a:r>
            <a:r>
              <a:rPr lang="en-GB" sz="500" b="0" i="0" u="none" strike="noStrike" cap="none">
                <a:solidFill>
                  <a:schemeClr val="dk2"/>
                </a:solidFill>
                <a:latin typeface="Josefin Sans"/>
                <a:ea typeface="Josefin Sans"/>
                <a:cs typeface="Josefin Sans"/>
                <a:sym typeface="Josefin Sans"/>
              </a:rPr>
              <a:t>, and infographics &amp; images by </a:t>
            </a:r>
            <a:r>
              <a:rPr lang="en-GB" sz="500" b="0" i="0" u="none" strike="noStrike" cap="none">
                <a:solidFill>
                  <a:schemeClr val="dk2"/>
                </a:solidFill>
                <a:uFill>
                  <a:noFill/>
                </a:uFill>
                <a:latin typeface="Josefin Sans"/>
                <a:ea typeface="Josefin Sans"/>
                <a:cs typeface="Josefin Sans"/>
                <a:sym typeface="Josefin Sans"/>
                <a:hlinkClick r:id="rId4">
                  <a:extLst>
                    <a:ext uri="{A12FA001-AC4F-418D-AE19-62706E023703}">
                      <ahyp:hlinkClr xmlns:ahyp="http://schemas.microsoft.com/office/drawing/2018/hyperlinkcolor" val="tx"/>
                    </a:ext>
                  </a:extLst>
                </a:hlinkClick>
              </a:rPr>
              <a:t>Freepik</a:t>
            </a:r>
            <a:endParaRPr sz="500" b="0" i="0" u="none" strike="noStrike" cap="none">
              <a:solidFill>
                <a:schemeClr val="dk2"/>
              </a:solidFill>
              <a:latin typeface="Josefin Sans"/>
              <a:ea typeface="Josefin Sans"/>
              <a:cs typeface="Josefin Sans"/>
              <a:sym typeface="Josefin Sans"/>
            </a:endParaRPr>
          </a:p>
        </p:txBody>
      </p:sp>
      <p:grpSp>
        <p:nvGrpSpPr>
          <p:cNvPr id="67" name="Google Shape;67;p34"/>
          <p:cNvGrpSpPr/>
          <p:nvPr/>
        </p:nvGrpSpPr>
        <p:grpSpPr>
          <a:xfrm>
            <a:off x="3856209" y="1076757"/>
            <a:ext cx="4958959" cy="3594952"/>
            <a:chOff x="3856209" y="1076757"/>
            <a:chExt cx="4958959" cy="3594952"/>
          </a:xfrm>
        </p:grpSpPr>
        <p:grpSp>
          <p:nvGrpSpPr>
            <p:cNvPr id="68" name="Google Shape;68;p34"/>
            <p:cNvGrpSpPr/>
            <p:nvPr/>
          </p:nvGrpSpPr>
          <p:grpSpPr>
            <a:xfrm>
              <a:off x="5651527" y="1451635"/>
              <a:ext cx="483570" cy="631930"/>
              <a:chOff x="8361052" y="1422160"/>
              <a:chExt cx="483570" cy="631930"/>
            </a:xfrm>
          </p:grpSpPr>
          <p:sp>
            <p:nvSpPr>
              <p:cNvPr id="69" name="Google Shape;69;p34"/>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4"/>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4"/>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4"/>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34"/>
            <p:cNvGrpSpPr/>
            <p:nvPr/>
          </p:nvGrpSpPr>
          <p:grpSpPr>
            <a:xfrm>
              <a:off x="3856209" y="1076757"/>
              <a:ext cx="1206554" cy="2111005"/>
              <a:chOff x="4052859" y="1076757"/>
              <a:chExt cx="1206554" cy="2111005"/>
            </a:xfrm>
          </p:grpSpPr>
          <p:sp>
            <p:nvSpPr>
              <p:cNvPr id="74" name="Google Shape;74;p34"/>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4"/>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4"/>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4"/>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4"/>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4"/>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4"/>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4"/>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4"/>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4"/>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4"/>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4"/>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4"/>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4"/>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34"/>
            <p:cNvGrpSpPr/>
            <p:nvPr/>
          </p:nvGrpSpPr>
          <p:grpSpPr>
            <a:xfrm>
              <a:off x="6809671" y="1076757"/>
              <a:ext cx="1206523" cy="2111005"/>
              <a:chOff x="6809671" y="1076757"/>
              <a:chExt cx="1206523" cy="2111005"/>
            </a:xfrm>
          </p:grpSpPr>
          <p:sp>
            <p:nvSpPr>
              <p:cNvPr id="89" name="Google Shape;89;p34"/>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4"/>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4"/>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4"/>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4"/>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4"/>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4"/>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4"/>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4"/>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4"/>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4"/>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4"/>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4"/>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4"/>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34"/>
            <p:cNvGrpSpPr/>
            <p:nvPr/>
          </p:nvGrpSpPr>
          <p:grpSpPr>
            <a:xfrm>
              <a:off x="8191828" y="3210069"/>
              <a:ext cx="623340" cy="1461640"/>
              <a:chOff x="8191828" y="3210069"/>
              <a:chExt cx="623340" cy="1461640"/>
            </a:xfrm>
          </p:grpSpPr>
          <p:sp>
            <p:nvSpPr>
              <p:cNvPr id="104" name="Google Shape;104;p34"/>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4"/>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4"/>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4"/>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4"/>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09" name="Google Shape;109;p34"/>
          <p:cNvPicPr preferRelativeResize="0"/>
          <p:nvPr/>
        </p:nvPicPr>
        <p:blipFill rotWithShape="1">
          <a:blip r:embed="rId5">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3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5"/>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5"/>
          <p:cNvSpPr txBox="1">
            <a:spLocks noGrp="1"/>
          </p:cNvSpPr>
          <p:nvPr>
            <p:ph type="title"/>
          </p:nvPr>
        </p:nvSpPr>
        <p:spPr>
          <a:xfrm>
            <a:off x="720000" y="1233175"/>
            <a:ext cx="3590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4" name="Google Shape;114;p35"/>
          <p:cNvSpPr txBox="1">
            <a:spLocks noGrp="1"/>
          </p:cNvSpPr>
          <p:nvPr>
            <p:ph type="subTitle" idx="1"/>
          </p:nvPr>
        </p:nvSpPr>
        <p:spPr>
          <a:xfrm>
            <a:off x="720000" y="2803075"/>
            <a:ext cx="3590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5" name="Google Shape;115;p35"/>
          <p:cNvSpPr txBox="1">
            <a:spLocks noGrp="1"/>
          </p:cNvSpPr>
          <p:nvPr>
            <p:ph type="body" idx="2"/>
          </p:nvPr>
        </p:nvSpPr>
        <p:spPr>
          <a:xfrm>
            <a:off x="4939500" y="724075"/>
            <a:ext cx="3484500" cy="3695100"/>
          </a:xfrm>
          <a:prstGeom prst="rect">
            <a:avLst/>
          </a:prstGeom>
          <a:noFill/>
          <a:ln>
            <a:noFill/>
          </a:ln>
        </p:spPr>
        <p:txBody>
          <a:bodyPr spcFirstLastPara="1" wrap="square" lIns="91425" tIns="91425" rIns="91425" bIns="91425" anchor="ctr" anchorCtr="0">
            <a:noAutofit/>
          </a:bodyPr>
          <a:lstStyle>
            <a:lvl1pPr marL="457200" lvl="0" indent="-298450" algn="l">
              <a:lnSpc>
                <a:spcPct val="115000"/>
              </a:lnSpc>
              <a:spcBef>
                <a:spcPts val="0"/>
              </a:spcBef>
              <a:spcAft>
                <a:spcPts val="0"/>
              </a:spcAft>
              <a:buSzPts val="11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pic>
        <p:nvPicPr>
          <p:cNvPr id="116" name="Google Shape;116;p35"/>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7"/>
        <p:cNvGrpSpPr/>
        <p:nvPr/>
      </p:nvGrpSpPr>
      <p:grpSpPr>
        <a:xfrm>
          <a:off x="0" y="0"/>
          <a:ext cx="0" cy="0"/>
          <a:chOff x="0" y="0"/>
          <a:chExt cx="0" cy="0"/>
        </a:xfrm>
      </p:grpSpPr>
      <p:sp>
        <p:nvSpPr>
          <p:cNvPr id="118" name="Google Shape;118;p3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6"/>
          <p:cNvSpPr txBox="1">
            <a:spLocks noGrp="1"/>
          </p:cNvSpPr>
          <p:nvPr>
            <p:ph type="body" idx="1"/>
          </p:nvPr>
        </p:nvSpPr>
        <p:spPr>
          <a:xfrm>
            <a:off x="726600" y="3995700"/>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100"/>
              <a:buNone/>
              <a:defRPr/>
            </a:lvl1pPr>
          </a:lstStyle>
          <a:p>
            <a:endParaRPr/>
          </a:p>
        </p:txBody>
      </p:sp>
      <p:pic>
        <p:nvPicPr>
          <p:cNvPr id="120" name="Google Shape;120;p36"/>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
        <p:cNvGrpSpPr/>
        <p:nvPr/>
      </p:nvGrpSpPr>
      <p:grpSpPr>
        <a:xfrm>
          <a:off x="0" y="0"/>
          <a:ext cx="0" cy="0"/>
          <a:chOff x="0" y="0"/>
          <a:chExt cx="0" cy="0"/>
        </a:xfrm>
      </p:grpSpPr>
      <p:sp>
        <p:nvSpPr>
          <p:cNvPr id="122" name="Google Shape;122;p3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7"/>
          <p:cNvSpPr txBox="1">
            <a:spLocks noGrp="1"/>
          </p:cNvSpPr>
          <p:nvPr>
            <p:ph type="title" hasCustomPrompt="1"/>
          </p:nvPr>
        </p:nvSpPr>
        <p:spPr>
          <a:xfrm>
            <a:off x="720000" y="1106125"/>
            <a:ext cx="77040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4" name="Google Shape;124;p37"/>
          <p:cNvSpPr txBox="1">
            <a:spLocks noGrp="1"/>
          </p:cNvSpPr>
          <p:nvPr>
            <p:ph type="body" idx="1"/>
          </p:nvPr>
        </p:nvSpPr>
        <p:spPr>
          <a:xfrm>
            <a:off x="720000" y="3152225"/>
            <a:ext cx="7704000" cy="1300800"/>
          </a:xfrm>
          <a:prstGeom prst="rect">
            <a:avLst/>
          </a:prstGeom>
          <a:noFill/>
          <a:ln>
            <a:noFill/>
          </a:ln>
        </p:spPr>
        <p:txBody>
          <a:bodyPr spcFirstLastPara="1" wrap="square" lIns="91425" tIns="91425" rIns="91425" bIns="91425" anchor="t" anchorCtr="0">
            <a:noAutofit/>
          </a:bodyPr>
          <a:lstStyle>
            <a:lvl1pPr marL="457200" lvl="0" indent="-298450" algn="ctr">
              <a:lnSpc>
                <a:spcPct val="115000"/>
              </a:lnSpc>
              <a:spcBef>
                <a:spcPts val="0"/>
              </a:spcBef>
              <a:spcAft>
                <a:spcPts val="0"/>
              </a:spcAft>
              <a:buSzPts val="11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pic>
        <p:nvPicPr>
          <p:cNvPr id="125" name="Google Shape;125;p37"/>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6"/>
        <p:cNvGrpSpPr/>
        <p:nvPr/>
      </p:nvGrpSpPr>
      <p:grpSpPr>
        <a:xfrm>
          <a:off x="0" y="0"/>
          <a:ext cx="0" cy="0"/>
          <a:chOff x="0" y="0"/>
          <a:chExt cx="0" cy="0"/>
        </a:xfrm>
      </p:grpSpPr>
      <p:pic>
        <p:nvPicPr>
          <p:cNvPr id="127" name="Google Shape;127;p38"/>
          <p:cNvPicPr preferRelativeResize="0"/>
          <p:nvPr/>
        </p:nvPicPr>
        <p:blipFill rotWithShape="1">
          <a:blip r:embed="rId2">
            <a:alphaModFix/>
          </a:blip>
          <a:srcRect/>
          <a:stretch/>
        </p:blipFill>
        <p:spPr>
          <a:xfrm>
            <a:off x="7968754" y="4785061"/>
            <a:ext cx="1008269" cy="26855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endParaRPr/>
          </a:p>
        </p:txBody>
      </p:sp>
      <p:sp>
        <p:nvSpPr>
          <p:cNvPr id="7" name="Google Shape;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Google Shape;133;p3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4" name="Google Shape;134;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 name="Google Shape;136;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bin"/><Relationship Id="rId1" Type="http://schemas.microsoft.com/office/2007/relationships/media" Target="../media/media1.bin"/><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720000" y="860400"/>
            <a:ext cx="3345000" cy="2064900"/>
          </a:xfrm>
          <a:prstGeom prst="rect">
            <a:avLst/>
          </a:prstGeom>
          <a:noFill/>
          <a:ln>
            <a:noFill/>
          </a:ln>
        </p:spPr>
        <p:txBody>
          <a:bodyPr spcFirstLastPara="1" wrap="square" lIns="91425" tIns="91425" rIns="91425" bIns="91425" anchor="b" anchorCtr="0">
            <a:noAutofit/>
          </a:bodyPr>
          <a:lstStyle/>
          <a:p>
            <a:pPr marL="0" lvl="0" indent="0" algn="r" rtl="0">
              <a:lnSpc>
                <a:spcPct val="80000"/>
              </a:lnSpc>
              <a:spcBef>
                <a:spcPts val="0"/>
              </a:spcBef>
              <a:spcAft>
                <a:spcPts val="0"/>
              </a:spcAft>
              <a:buSzPts val="5200"/>
              <a:buNone/>
            </a:pPr>
            <a:r>
              <a:rPr lang="en-GB"/>
              <a:t>ACTIVITY REPORT &lt;75%&gt;</a:t>
            </a:r>
            <a:endParaRPr/>
          </a:p>
        </p:txBody>
      </p:sp>
      <p:sp>
        <p:nvSpPr>
          <p:cNvPr id="211" name="Google Shape;211;p1"/>
          <p:cNvSpPr txBox="1">
            <a:spLocks noGrp="1"/>
          </p:cNvSpPr>
          <p:nvPr>
            <p:ph type="subTitle" idx="1"/>
          </p:nvPr>
        </p:nvSpPr>
        <p:spPr>
          <a:xfrm>
            <a:off x="720000" y="2824325"/>
            <a:ext cx="3345000" cy="70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it-IT"/>
              <a:t>Ferdinando Sica</a:t>
            </a:r>
            <a:endParaRPr/>
          </a:p>
          <a:p>
            <a:pPr marL="0" lvl="0" indent="0" algn="r" rtl="0">
              <a:lnSpc>
                <a:spcPct val="100000"/>
              </a:lnSpc>
              <a:spcBef>
                <a:spcPts val="0"/>
              </a:spcBef>
              <a:spcAft>
                <a:spcPts val="0"/>
              </a:spcAft>
              <a:buSzPts val="2800"/>
              <a:buNone/>
            </a:pPr>
            <a:r>
              <a:rPr lang="en-GB"/>
              <a:t>LAST UPDATE: 24/09/2023</a:t>
            </a:r>
            <a:endParaRPr>
              <a:highlight>
                <a:srgbClr val="FFFF00"/>
              </a:highlight>
            </a:endParaRPr>
          </a:p>
        </p:txBody>
      </p:sp>
      <p:grpSp>
        <p:nvGrpSpPr>
          <p:cNvPr id="212" name="Google Shape;212;p1"/>
          <p:cNvGrpSpPr/>
          <p:nvPr/>
        </p:nvGrpSpPr>
        <p:grpSpPr>
          <a:xfrm>
            <a:off x="3551078" y="894499"/>
            <a:ext cx="5591283" cy="3790746"/>
            <a:chOff x="3551078" y="894499"/>
            <a:chExt cx="5591283" cy="3790746"/>
          </a:xfrm>
        </p:grpSpPr>
        <p:sp>
          <p:nvSpPr>
            <p:cNvPr id="213" name="Google Shape;213;p1"/>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chemeClr val="dk2">
                <a:alpha val="1960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chemeClr val="dk2">
                <a:alpha val="1960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BDD100K</a:t>
              </a: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17" name="Group 16">
            <a:extLst>
              <a:ext uri="{FF2B5EF4-FFF2-40B4-BE49-F238E27FC236}">
                <a16:creationId xmlns:a16="http://schemas.microsoft.com/office/drawing/2014/main" id="{F3A1C69B-971B-B5B9-675C-46DE504715CE}"/>
              </a:ext>
            </a:extLst>
          </p:cNvPr>
          <p:cNvGrpSpPr/>
          <p:nvPr/>
        </p:nvGrpSpPr>
        <p:grpSpPr>
          <a:xfrm>
            <a:off x="276411" y="757108"/>
            <a:ext cx="8591177" cy="3618217"/>
            <a:chOff x="174812" y="521169"/>
            <a:chExt cx="3449170" cy="1347222"/>
          </a:xfrm>
        </p:grpSpPr>
        <p:pic>
          <p:nvPicPr>
            <p:cNvPr id="18" name="Picture 17">
              <a:extLst>
                <a:ext uri="{FF2B5EF4-FFF2-40B4-BE49-F238E27FC236}">
                  <a16:creationId xmlns:a16="http://schemas.microsoft.com/office/drawing/2014/main" id="{FF18489B-9B4A-8141-F4E4-E7F1FABD6E65}"/>
                </a:ext>
              </a:extLst>
            </p:cNvPr>
            <p:cNvPicPr>
              <a:picLocks noChangeAspect="1"/>
            </p:cNvPicPr>
            <p:nvPr/>
          </p:nvPicPr>
          <p:blipFill>
            <a:blip r:embed="rId3"/>
            <a:srcRect/>
            <a:stretch/>
          </p:blipFill>
          <p:spPr>
            <a:xfrm>
              <a:off x="174812" y="846415"/>
              <a:ext cx="3449170" cy="1021976"/>
            </a:xfrm>
            <a:prstGeom prst="rect">
              <a:avLst/>
            </a:prstGeom>
          </p:spPr>
        </p:pic>
        <p:sp>
          <p:nvSpPr>
            <p:cNvPr id="19" name="Google Shape;1021;p12">
              <a:extLst>
                <a:ext uri="{FF2B5EF4-FFF2-40B4-BE49-F238E27FC236}">
                  <a16:creationId xmlns:a16="http://schemas.microsoft.com/office/drawing/2014/main" id="{236EC1F8-3EB3-D882-927E-474A37FCD207}"/>
                </a:ext>
              </a:extLst>
            </p:cNvPr>
            <p:cNvSpPr/>
            <p:nvPr/>
          </p:nvSpPr>
          <p:spPr>
            <a:xfrm>
              <a:off x="702667" y="521169"/>
              <a:ext cx="2393459" cy="173641"/>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Geographics Distributions</a:t>
              </a:r>
            </a:p>
          </p:txBody>
        </p:sp>
      </p:grpSp>
    </p:spTree>
    <p:extLst>
      <p:ext uri="{BB962C8B-B14F-4D97-AF65-F5344CB8AC3E}">
        <p14:creationId xmlns:p14="http://schemas.microsoft.com/office/powerpoint/2010/main" val="38506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157C8-EC28-E20A-FF19-014DA5AEF915}"/>
              </a:ext>
            </a:extLst>
          </p:cNvPr>
          <p:cNvSpPr>
            <a:spLocks noGrp="1"/>
          </p:cNvSpPr>
          <p:nvPr>
            <p:ph type="title"/>
          </p:nvPr>
        </p:nvSpPr>
        <p:spPr>
          <a:xfrm>
            <a:off x="720000" y="2026894"/>
            <a:ext cx="7704000" cy="320400"/>
          </a:xfrm>
        </p:spPr>
        <p:txBody>
          <a:bodyPr/>
          <a:lstStyle/>
          <a:p>
            <a:r>
              <a:rPr lang="en-IT" sz="4800"/>
              <a:t>Dataset </a:t>
            </a:r>
            <a:br>
              <a:rPr lang="en-IT" sz="4800"/>
            </a:br>
            <a:r>
              <a:rPr lang="en-IT" sz="4800"/>
              <a:t>Waymo</a:t>
            </a:r>
          </a:p>
        </p:txBody>
      </p:sp>
    </p:spTree>
    <p:extLst>
      <p:ext uri="{BB962C8B-B14F-4D97-AF65-F5344CB8AC3E}">
        <p14:creationId xmlns:p14="http://schemas.microsoft.com/office/powerpoint/2010/main" val="757365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a:solidFill>
                    <a:schemeClr val="dk2"/>
                  </a:solidFill>
                  <a:latin typeface="Lilita One"/>
                  <a:ea typeface="Lilita One"/>
                  <a:cs typeface="Lilita One"/>
                  <a:sym typeface="Lilita One"/>
                </a:rPr>
                <a:t>Waymo</a:t>
              </a:r>
              <a:endParaRPr lang="en-GB" sz="1400" b="0" i="0" u="none" strike="noStrike" cap="none">
                <a:solidFill>
                  <a:schemeClr val="dk2"/>
                </a:solidFill>
                <a:latin typeface="Lilita One"/>
                <a:ea typeface="Lilita One"/>
                <a:cs typeface="Lilita One"/>
                <a:sym typeface="Lilita One"/>
              </a:endParaRPr>
            </a:p>
            <a:p>
              <a:pPr marL="0" marR="0" lvl="0" indent="0" algn="ctr" rtl="0">
                <a:lnSpc>
                  <a:spcPct val="150000"/>
                </a:lnSpc>
                <a:spcBef>
                  <a:spcPts val="0"/>
                </a:spcBef>
                <a:spcAft>
                  <a:spcPts val="0"/>
                </a:spcAft>
                <a:buClr>
                  <a:schemeClr val="dk2"/>
                </a:buClr>
                <a:buSzPts val="1100"/>
                <a:buFont typeface="Josefin Sans"/>
                <a:buNone/>
              </a:pPr>
              <a:endParaRPr/>
            </a:p>
          </p:txBody>
        </p:sp>
      </p:grpSp>
      <p:sp>
        <p:nvSpPr>
          <p:cNvPr id="3" name="Google Shape;907;p6">
            <a:extLst>
              <a:ext uri="{FF2B5EF4-FFF2-40B4-BE49-F238E27FC236}">
                <a16:creationId xmlns:a16="http://schemas.microsoft.com/office/drawing/2014/main" id="{B0253C1C-FE97-8742-2AD6-535B7A709120}"/>
              </a:ext>
            </a:extLst>
          </p:cNvPr>
          <p:cNvSpPr txBox="1">
            <a:spLocks noGrp="1"/>
          </p:cNvSpPr>
          <p:nvPr>
            <p:ph type="body" idx="1"/>
          </p:nvPr>
        </p:nvSpPr>
        <p:spPr>
          <a:xfrm>
            <a:off x="676195" y="572419"/>
            <a:ext cx="3665820" cy="2649993"/>
          </a:xfrm>
          <a:prstGeom prst="rect">
            <a:avLst/>
          </a:prstGeom>
          <a:noFill/>
          <a:ln>
            <a:noFill/>
          </a:ln>
        </p:spPr>
        <p:txBody>
          <a:bodyPr spcFirstLastPara="1" wrap="square" lIns="91425" tIns="91425" rIns="91425" bIns="91425" anchor="t" anchorCtr="0">
            <a:noAutofit/>
          </a:bodyPr>
          <a:lstStyle/>
          <a:p>
            <a:pPr marL="171450" indent="-171450">
              <a:lnSpc>
                <a:spcPct val="150000"/>
              </a:lnSpc>
              <a:buClr>
                <a:srgbClr val="53CCF5"/>
              </a:buClr>
              <a:buSzPts val="2400"/>
              <a:buFont typeface="Arial"/>
              <a:buChar char="•"/>
            </a:pPr>
            <a:r>
              <a:rPr lang="en-GB" sz="2000"/>
              <a:t>3D Semantic Segmentation</a:t>
            </a:r>
          </a:p>
          <a:p>
            <a:pPr marL="171450" indent="-171450">
              <a:lnSpc>
                <a:spcPct val="150000"/>
              </a:lnSpc>
              <a:buClr>
                <a:srgbClr val="53CCF5"/>
              </a:buClr>
              <a:buSzPts val="2400"/>
              <a:buFont typeface="Arial"/>
              <a:buChar char="•"/>
            </a:pPr>
            <a:r>
              <a:rPr lang="en-GB" sz="2000"/>
              <a:t>3D Camera Detection</a:t>
            </a:r>
          </a:p>
          <a:p>
            <a:pPr marL="171450" indent="-171450">
              <a:lnSpc>
                <a:spcPct val="150000"/>
              </a:lnSpc>
              <a:buClr>
                <a:srgbClr val="53CCF5"/>
              </a:buClr>
              <a:buSzPts val="2400"/>
              <a:buFont typeface="Arial"/>
              <a:buChar char="•"/>
            </a:pPr>
            <a:r>
              <a:rPr lang="en-GB" sz="2000"/>
              <a:t>3D Tracking</a:t>
            </a:r>
          </a:p>
          <a:p>
            <a:pPr marL="171450" indent="-171450">
              <a:lnSpc>
                <a:spcPct val="150000"/>
              </a:lnSpc>
              <a:buClr>
                <a:srgbClr val="53CCF5"/>
              </a:buClr>
              <a:buSzPts val="2400"/>
              <a:buFont typeface="Arial"/>
              <a:buChar char="•"/>
            </a:pPr>
            <a:r>
              <a:rPr lang="en-GB" sz="2000"/>
              <a:t>2D Detection</a:t>
            </a:r>
          </a:p>
        </p:txBody>
      </p:sp>
      <p:sp>
        <p:nvSpPr>
          <p:cNvPr id="4" name="TextBox 3">
            <a:extLst>
              <a:ext uri="{FF2B5EF4-FFF2-40B4-BE49-F238E27FC236}">
                <a16:creationId xmlns:a16="http://schemas.microsoft.com/office/drawing/2014/main" id="{6A5C22B1-7359-9B56-CF6F-6CA79107481E}"/>
              </a:ext>
            </a:extLst>
          </p:cNvPr>
          <p:cNvSpPr txBox="1"/>
          <p:nvPr/>
        </p:nvSpPr>
        <p:spPr>
          <a:xfrm>
            <a:off x="4716780" y="68199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000">
              <a:solidFill>
                <a:srgbClr val="263238"/>
              </a:solidFill>
              <a:latin typeface="Josefin Sans"/>
            </a:endParaRPr>
          </a:p>
        </p:txBody>
      </p:sp>
      <p:sp>
        <p:nvSpPr>
          <p:cNvPr id="6" name="Google Shape;907;p6">
            <a:extLst>
              <a:ext uri="{FF2B5EF4-FFF2-40B4-BE49-F238E27FC236}">
                <a16:creationId xmlns:a16="http://schemas.microsoft.com/office/drawing/2014/main" id="{CCFD405C-2AD0-AF62-6504-E1133720FBC0}"/>
              </a:ext>
            </a:extLst>
          </p:cNvPr>
          <p:cNvSpPr txBox="1">
            <a:spLocks/>
          </p:cNvSpPr>
          <p:nvPr/>
        </p:nvSpPr>
        <p:spPr>
          <a:xfrm>
            <a:off x="4745275" y="1677319"/>
            <a:ext cx="3665820" cy="2863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00000"/>
              </a:lnSpc>
              <a:spcBef>
                <a:spcPts val="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9pPr>
          </a:lstStyle>
          <a:p>
            <a:pPr marL="171450" indent="-171450">
              <a:lnSpc>
                <a:spcPct val="150000"/>
              </a:lnSpc>
              <a:buClr>
                <a:srgbClr val="53CCF5"/>
              </a:buClr>
              <a:buSzPts val="2400"/>
              <a:buFont typeface="Arial"/>
              <a:buChar char="•"/>
            </a:pPr>
            <a:r>
              <a:rPr lang="en-GB" sz="2000">
                <a:cs typeface="Arial"/>
              </a:rPr>
              <a:t>2D Tracking</a:t>
            </a:r>
            <a:endParaRPr lang="en-US"/>
          </a:p>
          <a:p>
            <a:pPr marL="171450" indent="-171450">
              <a:lnSpc>
                <a:spcPct val="150000"/>
              </a:lnSpc>
              <a:buClr>
                <a:srgbClr val="53CCF5"/>
              </a:buClr>
              <a:buSzPts val="2400"/>
              <a:buFont typeface="Arial"/>
              <a:buChar char="•"/>
            </a:pPr>
            <a:r>
              <a:rPr lang="en-GB" sz="2000">
                <a:cs typeface="Arial"/>
              </a:rPr>
              <a:t>Drivable Area </a:t>
            </a:r>
          </a:p>
          <a:p>
            <a:pPr marL="171450" indent="-171450">
              <a:lnSpc>
                <a:spcPct val="150000"/>
              </a:lnSpc>
              <a:buClr>
                <a:srgbClr val="53CCF5"/>
              </a:buClr>
              <a:buSzPts val="2400"/>
              <a:buFont typeface="Arial"/>
              <a:buChar char="•"/>
            </a:pPr>
            <a:r>
              <a:rPr lang="en-GB" sz="2000">
                <a:cs typeface="Arial"/>
              </a:rPr>
              <a:t>2D Panoptic Segmentation</a:t>
            </a:r>
          </a:p>
          <a:p>
            <a:pPr marL="171450" indent="-171450">
              <a:lnSpc>
                <a:spcPct val="150000"/>
              </a:lnSpc>
              <a:buClr>
                <a:srgbClr val="53CCF5"/>
              </a:buClr>
              <a:buSzPts val="2400"/>
              <a:buFont typeface="Arial"/>
              <a:buChar char="•"/>
            </a:pPr>
            <a:r>
              <a:rPr lang="en-GB" sz="2000">
                <a:cs typeface="Arial"/>
              </a:rPr>
              <a:t>Pose Estimation </a:t>
            </a:r>
          </a:p>
          <a:p>
            <a:pPr marL="171450" indent="-171450">
              <a:lnSpc>
                <a:spcPct val="150000"/>
              </a:lnSpc>
              <a:buClr>
                <a:srgbClr val="53CCF5"/>
              </a:buClr>
              <a:buSzPts val="2400"/>
              <a:buFont typeface="Arial"/>
              <a:buChar char="•"/>
            </a:pPr>
            <a:endParaRPr lang="en-GB" sz="2000">
              <a:cs typeface="Arial"/>
            </a:endParaRPr>
          </a:p>
        </p:txBody>
      </p:sp>
    </p:spTree>
    <p:extLst>
      <p:ext uri="{BB962C8B-B14F-4D97-AF65-F5344CB8AC3E}">
        <p14:creationId xmlns:p14="http://schemas.microsoft.com/office/powerpoint/2010/main" val="19804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Waymo</a:t>
              </a: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9" name="Group 8">
            <a:extLst>
              <a:ext uri="{FF2B5EF4-FFF2-40B4-BE49-F238E27FC236}">
                <a16:creationId xmlns:a16="http://schemas.microsoft.com/office/drawing/2014/main" id="{2548A8E6-6856-1DBE-DECC-A491ABC46942}"/>
              </a:ext>
            </a:extLst>
          </p:cNvPr>
          <p:cNvGrpSpPr/>
          <p:nvPr/>
        </p:nvGrpSpPr>
        <p:grpSpPr>
          <a:xfrm>
            <a:off x="2332732" y="757108"/>
            <a:ext cx="4535813" cy="3910308"/>
            <a:chOff x="154641" y="560613"/>
            <a:chExt cx="1900238" cy="1608733"/>
          </a:xfrm>
        </p:grpSpPr>
        <p:pic>
          <p:nvPicPr>
            <p:cNvPr id="10" name="Picture 9">
              <a:extLst>
                <a:ext uri="{FF2B5EF4-FFF2-40B4-BE49-F238E27FC236}">
                  <a16:creationId xmlns:a16="http://schemas.microsoft.com/office/drawing/2014/main" id="{908A0527-210C-610C-842E-D75B475C5F8E}"/>
                </a:ext>
              </a:extLst>
            </p:cNvPr>
            <p:cNvPicPr>
              <a:picLocks noChangeAspect="1"/>
            </p:cNvPicPr>
            <p:nvPr/>
          </p:nvPicPr>
          <p:blipFill rotWithShape="1">
            <a:blip r:embed="rId3"/>
            <a:srcRect t="-2473" b="-5946"/>
            <a:stretch/>
          </p:blipFill>
          <p:spPr>
            <a:xfrm>
              <a:off x="154641" y="651296"/>
              <a:ext cx="1900238" cy="1518050"/>
            </a:xfrm>
            <a:prstGeom prst="rect">
              <a:avLst/>
            </a:prstGeom>
          </p:spPr>
        </p:pic>
        <p:sp>
          <p:nvSpPr>
            <p:cNvPr id="11" name="Google Shape;1021;p12">
              <a:extLst>
                <a:ext uri="{FF2B5EF4-FFF2-40B4-BE49-F238E27FC236}">
                  <a16:creationId xmlns:a16="http://schemas.microsoft.com/office/drawing/2014/main" id="{CF5E49A0-2D2B-DD6A-0A8F-17BD210721C1}"/>
                </a:ext>
              </a:extLst>
            </p:cNvPr>
            <p:cNvSpPr/>
            <p:nvPr/>
          </p:nvSpPr>
          <p:spPr>
            <a:xfrm>
              <a:off x="382463" y="560613"/>
              <a:ext cx="1444593" cy="200210"/>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a:solidFill>
                    <a:schemeClr val="lt1"/>
                  </a:solidFill>
                </a:rPr>
                <a:t>Statistic</a:t>
              </a:r>
            </a:p>
          </p:txBody>
        </p:sp>
      </p:grpSp>
    </p:spTree>
    <p:extLst>
      <p:ext uri="{BB962C8B-B14F-4D97-AF65-F5344CB8AC3E}">
        <p14:creationId xmlns:p14="http://schemas.microsoft.com/office/powerpoint/2010/main" val="91923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Waymo</a:t>
              </a: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17" name="Group 16">
            <a:extLst>
              <a:ext uri="{FF2B5EF4-FFF2-40B4-BE49-F238E27FC236}">
                <a16:creationId xmlns:a16="http://schemas.microsoft.com/office/drawing/2014/main" id="{F3A1C69B-971B-B5B9-675C-46DE504715CE}"/>
              </a:ext>
            </a:extLst>
          </p:cNvPr>
          <p:cNvGrpSpPr/>
          <p:nvPr/>
        </p:nvGrpSpPr>
        <p:grpSpPr>
          <a:xfrm>
            <a:off x="276411" y="757108"/>
            <a:ext cx="8591177" cy="3561385"/>
            <a:chOff x="174812" y="521169"/>
            <a:chExt cx="3449170" cy="1326061"/>
          </a:xfrm>
        </p:grpSpPr>
        <p:pic>
          <p:nvPicPr>
            <p:cNvPr id="18" name="Picture 17">
              <a:extLst>
                <a:ext uri="{FF2B5EF4-FFF2-40B4-BE49-F238E27FC236}">
                  <a16:creationId xmlns:a16="http://schemas.microsoft.com/office/drawing/2014/main" id="{FF18489B-9B4A-8141-F4E4-E7F1FABD6E65}"/>
                </a:ext>
              </a:extLst>
            </p:cNvPr>
            <p:cNvPicPr>
              <a:picLocks noChangeAspect="1"/>
            </p:cNvPicPr>
            <p:nvPr/>
          </p:nvPicPr>
          <p:blipFill>
            <a:blip r:embed="rId3"/>
            <a:srcRect/>
            <a:stretch/>
          </p:blipFill>
          <p:spPr>
            <a:xfrm>
              <a:off x="174812" y="867575"/>
              <a:ext cx="3449170" cy="979655"/>
            </a:xfrm>
            <a:prstGeom prst="rect">
              <a:avLst/>
            </a:prstGeom>
          </p:spPr>
        </p:pic>
        <p:sp>
          <p:nvSpPr>
            <p:cNvPr id="19" name="Google Shape;1021;p12">
              <a:extLst>
                <a:ext uri="{FF2B5EF4-FFF2-40B4-BE49-F238E27FC236}">
                  <a16:creationId xmlns:a16="http://schemas.microsoft.com/office/drawing/2014/main" id="{236EC1F8-3EB3-D882-927E-474A37FCD207}"/>
                </a:ext>
              </a:extLst>
            </p:cNvPr>
            <p:cNvSpPr/>
            <p:nvPr/>
          </p:nvSpPr>
          <p:spPr>
            <a:xfrm>
              <a:off x="702667" y="521169"/>
              <a:ext cx="2393459" cy="173641"/>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Geographics Positions</a:t>
              </a:r>
            </a:p>
          </p:txBody>
        </p:sp>
      </p:grpSp>
    </p:spTree>
    <p:extLst>
      <p:ext uri="{BB962C8B-B14F-4D97-AF65-F5344CB8AC3E}">
        <p14:creationId xmlns:p14="http://schemas.microsoft.com/office/powerpoint/2010/main" val="202956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157C8-EC28-E20A-FF19-014DA5AEF915}"/>
              </a:ext>
            </a:extLst>
          </p:cNvPr>
          <p:cNvSpPr>
            <a:spLocks noGrp="1"/>
          </p:cNvSpPr>
          <p:nvPr>
            <p:ph type="title"/>
          </p:nvPr>
        </p:nvSpPr>
        <p:spPr>
          <a:xfrm>
            <a:off x="720000" y="2026894"/>
            <a:ext cx="7704000" cy="320400"/>
          </a:xfrm>
        </p:spPr>
        <p:txBody>
          <a:bodyPr/>
          <a:lstStyle/>
          <a:p>
            <a:r>
              <a:rPr lang="en-IT" sz="4800"/>
              <a:t>Model</a:t>
            </a:r>
            <a:br>
              <a:rPr lang="en-IT" sz="4800"/>
            </a:br>
            <a:r>
              <a:rPr lang="en-IT" sz="4800"/>
              <a:t>QDTrack</a:t>
            </a:r>
            <a:endParaRPr lang="en-US"/>
          </a:p>
        </p:txBody>
      </p:sp>
    </p:spTree>
    <p:extLst>
      <p:ext uri="{BB962C8B-B14F-4D97-AF65-F5344CB8AC3E}">
        <p14:creationId xmlns:p14="http://schemas.microsoft.com/office/powerpoint/2010/main" val="170901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Model</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err="1">
                  <a:solidFill>
                    <a:schemeClr val="dk2"/>
                  </a:solidFill>
                  <a:latin typeface="Lilita One"/>
                  <a:ea typeface="Lilita One"/>
                  <a:cs typeface="Lilita One"/>
                  <a:sym typeface="Lilita One"/>
                </a:rPr>
                <a:t>QDTrack</a:t>
              </a:r>
              <a:endParaRPr lang="en-GB" sz="1400" b="0" i="0" u="none" strike="noStrike" cap="none">
                <a:solidFill>
                  <a:schemeClr val="dk2"/>
                </a:solidFill>
                <a:latin typeface="Lilita One"/>
                <a:ea typeface="Lilita One"/>
                <a:cs typeface="Lilita One"/>
                <a:sym typeface="Lilita One"/>
              </a:endParaRP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17" name="Group 16">
            <a:extLst>
              <a:ext uri="{FF2B5EF4-FFF2-40B4-BE49-F238E27FC236}">
                <a16:creationId xmlns:a16="http://schemas.microsoft.com/office/drawing/2014/main" id="{F3A1C69B-971B-B5B9-675C-46DE504715CE}"/>
              </a:ext>
            </a:extLst>
          </p:cNvPr>
          <p:cNvGrpSpPr/>
          <p:nvPr/>
        </p:nvGrpSpPr>
        <p:grpSpPr>
          <a:xfrm>
            <a:off x="1069822" y="767134"/>
            <a:ext cx="7004353" cy="3718712"/>
            <a:chOff x="702667" y="521169"/>
            <a:chExt cx="2393459" cy="1231578"/>
          </a:xfrm>
        </p:grpSpPr>
        <p:pic>
          <p:nvPicPr>
            <p:cNvPr id="18" name="Picture 17">
              <a:extLst>
                <a:ext uri="{FF2B5EF4-FFF2-40B4-BE49-F238E27FC236}">
                  <a16:creationId xmlns:a16="http://schemas.microsoft.com/office/drawing/2014/main" id="{FF18489B-9B4A-8141-F4E4-E7F1FABD6E65}"/>
                </a:ext>
              </a:extLst>
            </p:cNvPr>
            <p:cNvPicPr>
              <a:picLocks noChangeAspect="1"/>
            </p:cNvPicPr>
            <p:nvPr/>
          </p:nvPicPr>
          <p:blipFill>
            <a:blip r:embed="rId3"/>
            <a:srcRect/>
            <a:stretch/>
          </p:blipFill>
          <p:spPr>
            <a:xfrm>
              <a:off x="925651" y="642428"/>
              <a:ext cx="1758299" cy="1110319"/>
            </a:xfrm>
            <a:prstGeom prst="rect">
              <a:avLst/>
            </a:prstGeom>
          </p:spPr>
        </p:pic>
        <p:sp>
          <p:nvSpPr>
            <p:cNvPr id="19" name="Google Shape;1021;p12">
              <a:extLst>
                <a:ext uri="{FF2B5EF4-FFF2-40B4-BE49-F238E27FC236}">
                  <a16:creationId xmlns:a16="http://schemas.microsoft.com/office/drawing/2014/main" id="{236EC1F8-3EB3-D882-927E-474A37FCD207}"/>
                </a:ext>
              </a:extLst>
            </p:cNvPr>
            <p:cNvSpPr/>
            <p:nvPr/>
          </p:nvSpPr>
          <p:spPr>
            <a:xfrm>
              <a:off x="702667" y="521169"/>
              <a:ext cx="2393459" cy="117240"/>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algn="ctr">
                <a:lnSpc>
                  <a:spcPct val="90000"/>
                </a:lnSpc>
                <a:buSzPts val="1000"/>
              </a:pPr>
              <a:r>
                <a:rPr lang="en-GB" sz="1000">
                  <a:solidFill>
                    <a:schemeClr val="lt1"/>
                  </a:solidFill>
                </a:rPr>
                <a:t>Quasi-Dense</a:t>
              </a:r>
              <a:endParaRPr lang="en-GB" sz="1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829907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Model</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err="1">
                  <a:solidFill>
                    <a:schemeClr val="dk2"/>
                  </a:solidFill>
                  <a:latin typeface="Lilita One"/>
                  <a:ea typeface="Lilita One"/>
                  <a:cs typeface="Lilita One"/>
                  <a:sym typeface="Lilita One"/>
                </a:rPr>
                <a:t>QDTrack</a:t>
              </a:r>
              <a:endParaRPr lang="en-GB" sz="1400" b="0" i="0" u="none" strike="noStrike" cap="none">
                <a:solidFill>
                  <a:schemeClr val="dk2"/>
                </a:solidFill>
                <a:latin typeface="Lilita One"/>
                <a:ea typeface="Lilita One"/>
                <a:cs typeface="Lilita One"/>
                <a:sym typeface="Lilita One"/>
              </a:endParaRP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17" name="Group 16">
            <a:extLst>
              <a:ext uri="{FF2B5EF4-FFF2-40B4-BE49-F238E27FC236}">
                <a16:creationId xmlns:a16="http://schemas.microsoft.com/office/drawing/2014/main" id="{F3A1C69B-971B-B5B9-675C-46DE504715CE}"/>
              </a:ext>
            </a:extLst>
          </p:cNvPr>
          <p:cNvGrpSpPr/>
          <p:nvPr/>
        </p:nvGrpSpPr>
        <p:grpSpPr>
          <a:xfrm>
            <a:off x="942968" y="757108"/>
            <a:ext cx="7258061" cy="3307633"/>
            <a:chOff x="442420" y="521169"/>
            <a:chExt cx="2913953" cy="1231578"/>
          </a:xfrm>
        </p:grpSpPr>
        <p:pic>
          <p:nvPicPr>
            <p:cNvPr id="18" name="Picture 17">
              <a:extLst>
                <a:ext uri="{FF2B5EF4-FFF2-40B4-BE49-F238E27FC236}">
                  <a16:creationId xmlns:a16="http://schemas.microsoft.com/office/drawing/2014/main" id="{FF18489B-9B4A-8141-F4E4-E7F1FABD6E65}"/>
                </a:ext>
              </a:extLst>
            </p:cNvPr>
            <p:cNvPicPr>
              <a:picLocks noChangeAspect="1"/>
            </p:cNvPicPr>
            <p:nvPr/>
          </p:nvPicPr>
          <p:blipFill>
            <a:blip r:embed="rId3"/>
            <a:srcRect/>
            <a:stretch/>
          </p:blipFill>
          <p:spPr>
            <a:xfrm>
              <a:off x="442420" y="773092"/>
              <a:ext cx="2913953" cy="979655"/>
            </a:xfrm>
            <a:prstGeom prst="rect">
              <a:avLst/>
            </a:prstGeom>
          </p:spPr>
        </p:pic>
        <p:sp>
          <p:nvSpPr>
            <p:cNvPr id="19" name="Google Shape;1021;p12">
              <a:extLst>
                <a:ext uri="{FF2B5EF4-FFF2-40B4-BE49-F238E27FC236}">
                  <a16:creationId xmlns:a16="http://schemas.microsoft.com/office/drawing/2014/main" id="{236EC1F8-3EB3-D882-927E-474A37FCD207}"/>
                </a:ext>
              </a:extLst>
            </p:cNvPr>
            <p:cNvSpPr/>
            <p:nvPr/>
          </p:nvSpPr>
          <p:spPr>
            <a:xfrm>
              <a:off x="702667" y="521169"/>
              <a:ext cx="2393459" cy="117240"/>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Testing Pipeline</a:t>
              </a:r>
            </a:p>
          </p:txBody>
        </p:sp>
      </p:grpSp>
    </p:spTree>
    <p:extLst>
      <p:ext uri="{BB962C8B-B14F-4D97-AF65-F5344CB8AC3E}">
        <p14:creationId xmlns:p14="http://schemas.microsoft.com/office/powerpoint/2010/main" val="378872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Model</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err="1">
                  <a:solidFill>
                    <a:schemeClr val="dk2"/>
                  </a:solidFill>
                  <a:latin typeface="Lilita One"/>
                  <a:ea typeface="Lilita One"/>
                  <a:cs typeface="Lilita One"/>
                  <a:sym typeface="Lilita One"/>
                </a:rPr>
                <a:t>QDTrack</a:t>
              </a:r>
              <a:endParaRPr lang="en-GB" sz="1400" b="0" i="0" u="none" strike="noStrike" cap="none">
                <a:solidFill>
                  <a:schemeClr val="dk2"/>
                </a:solidFill>
                <a:latin typeface="Lilita One"/>
                <a:ea typeface="Lilita One"/>
                <a:cs typeface="Lilita One"/>
                <a:sym typeface="Lilita One"/>
              </a:endParaRP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17" name="Group 16">
            <a:extLst>
              <a:ext uri="{FF2B5EF4-FFF2-40B4-BE49-F238E27FC236}">
                <a16:creationId xmlns:a16="http://schemas.microsoft.com/office/drawing/2014/main" id="{F3A1C69B-971B-B5B9-675C-46DE504715CE}"/>
              </a:ext>
            </a:extLst>
          </p:cNvPr>
          <p:cNvGrpSpPr/>
          <p:nvPr/>
        </p:nvGrpSpPr>
        <p:grpSpPr>
          <a:xfrm>
            <a:off x="942968" y="757108"/>
            <a:ext cx="7258061" cy="2711464"/>
            <a:chOff x="442420" y="521169"/>
            <a:chExt cx="2913953" cy="1009598"/>
          </a:xfrm>
        </p:grpSpPr>
        <p:pic>
          <p:nvPicPr>
            <p:cNvPr id="18" name="Picture 17">
              <a:extLst>
                <a:ext uri="{FF2B5EF4-FFF2-40B4-BE49-F238E27FC236}">
                  <a16:creationId xmlns:a16="http://schemas.microsoft.com/office/drawing/2014/main" id="{FF18489B-9B4A-8141-F4E4-E7F1FABD6E65}"/>
                </a:ext>
              </a:extLst>
            </p:cNvPr>
            <p:cNvPicPr>
              <a:picLocks noChangeAspect="1"/>
            </p:cNvPicPr>
            <p:nvPr/>
          </p:nvPicPr>
          <p:blipFill>
            <a:blip r:embed="rId3"/>
            <a:srcRect/>
            <a:stretch/>
          </p:blipFill>
          <p:spPr>
            <a:xfrm>
              <a:off x="442420" y="995071"/>
              <a:ext cx="2913953" cy="535696"/>
            </a:xfrm>
            <a:prstGeom prst="rect">
              <a:avLst/>
            </a:prstGeom>
          </p:spPr>
        </p:pic>
        <p:sp>
          <p:nvSpPr>
            <p:cNvPr id="19" name="Google Shape;1021;p12">
              <a:extLst>
                <a:ext uri="{FF2B5EF4-FFF2-40B4-BE49-F238E27FC236}">
                  <a16:creationId xmlns:a16="http://schemas.microsoft.com/office/drawing/2014/main" id="{236EC1F8-3EB3-D882-927E-474A37FCD207}"/>
                </a:ext>
              </a:extLst>
            </p:cNvPr>
            <p:cNvSpPr/>
            <p:nvPr/>
          </p:nvSpPr>
          <p:spPr>
            <a:xfrm>
              <a:off x="702667" y="521169"/>
              <a:ext cx="2393459" cy="117240"/>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Some </a:t>
              </a:r>
              <a:r>
                <a:rPr lang="en-GB" sz="1000" b="0" i="0" u="none" strike="noStrike" cap="none" err="1">
                  <a:solidFill>
                    <a:schemeClr val="lt1"/>
                  </a:solidFill>
                  <a:latin typeface="Arial"/>
                  <a:ea typeface="Arial"/>
                  <a:cs typeface="Arial"/>
                  <a:sym typeface="Arial"/>
                </a:rPr>
                <a:t>SoA</a:t>
              </a:r>
              <a:r>
                <a:rPr lang="en-GB" sz="1000" b="0" i="0" u="none" strike="noStrike" cap="none">
                  <a:solidFill>
                    <a:schemeClr val="lt1"/>
                  </a:solidFill>
                  <a:latin typeface="Arial"/>
                  <a:ea typeface="Arial"/>
                  <a:cs typeface="Arial"/>
                  <a:sym typeface="Arial"/>
                </a:rPr>
                <a:t> Results</a:t>
              </a:r>
            </a:p>
          </p:txBody>
        </p:sp>
      </p:grpSp>
    </p:spTree>
    <p:extLst>
      <p:ext uri="{BB962C8B-B14F-4D97-AF65-F5344CB8AC3E}">
        <p14:creationId xmlns:p14="http://schemas.microsoft.com/office/powerpoint/2010/main" val="161426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157C8-EC28-E20A-FF19-014DA5AEF915}"/>
              </a:ext>
            </a:extLst>
          </p:cNvPr>
          <p:cNvSpPr>
            <a:spLocks noGrp="1"/>
          </p:cNvSpPr>
          <p:nvPr>
            <p:ph type="title"/>
          </p:nvPr>
        </p:nvSpPr>
        <p:spPr>
          <a:xfrm>
            <a:off x="720000" y="2026894"/>
            <a:ext cx="7704000" cy="320400"/>
          </a:xfrm>
        </p:spPr>
        <p:txBody>
          <a:bodyPr/>
          <a:lstStyle/>
          <a:p>
            <a:r>
              <a:rPr lang="en-IT" sz="4800"/>
              <a:t>Algorithms</a:t>
            </a:r>
            <a:br>
              <a:rPr lang="en-IT" sz="4800"/>
            </a:br>
            <a:endParaRPr lang="en-US" sz="4800"/>
          </a:p>
        </p:txBody>
      </p:sp>
    </p:spTree>
    <p:extLst>
      <p:ext uri="{BB962C8B-B14F-4D97-AF65-F5344CB8AC3E}">
        <p14:creationId xmlns:p14="http://schemas.microsoft.com/office/powerpoint/2010/main" val="2095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4" name="Google Shape;494;p2"/>
          <p:cNvGrpSpPr/>
          <p:nvPr/>
        </p:nvGrpSpPr>
        <p:grpSpPr>
          <a:xfrm>
            <a:off x="5251301" y="2108112"/>
            <a:ext cx="1988410" cy="1423124"/>
            <a:chOff x="5251301" y="2108112"/>
            <a:chExt cx="1988410" cy="1423124"/>
          </a:xfrm>
        </p:grpSpPr>
        <p:sp>
          <p:nvSpPr>
            <p:cNvPr id="495" name="Google Shape;495;p2"/>
            <p:cNvSpPr/>
            <p:nvPr/>
          </p:nvSpPr>
          <p:spPr>
            <a:xfrm>
              <a:off x="6574727" y="2889308"/>
              <a:ext cx="664984" cy="639362"/>
            </a:xfrm>
            <a:custGeom>
              <a:avLst/>
              <a:gdLst/>
              <a:ahLst/>
              <a:cxnLst/>
              <a:rect l="l" t="t" r="r" b="b"/>
              <a:pathLst>
                <a:path w="20737" h="19938" extrusionOk="0">
                  <a:moveTo>
                    <a:pt x="10000" y="1"/>
                  </a:moveTo>
                  <a:cubicBezTo>
                    <a:pt x="9987" y="1"/>
                    <a:pt x="9973" y="1"/>
                    <a:pt x="9959" y="1"/>
                  </a:cubicBezTo>
                  <a:cubicBezTo>
                    <a:pt x="4445" y="18"/>
                    <a:pt x="1" y="4479"/>
                    <a:pt x="1" y="9993"/>
                  </a:cubicBezTo>
                  <a:cubicBezTo>
                    <a:pt x="17" y="14019"/>
                    <a:pt x="2457" y="17645"/>
                    <a:pt x="6183" y="19182"/>
                  </a:cubicBezTo>
                  <a:cubicBezTo>
                    <a:pt x="7414" y="19690"/>
                    <a:pt x="8706" y="19937"/>
                    <a:pt x="9986" y="19937"/>
                  </a:cubicBezTo>
                  <a:cubicBezTo>
                    <a:pt x="12581" y="19937"/>
                    <a:pt x="15131" y="18923"/>
                    <a:pt x="17044" y="17010"/>
                  </a:cubicBezTo>
                  <a:cubicBezTo>
                    <a:pt x="19884" y="14153"/>
                    <a:pt x="20736" y="9859"/>
                    <a:pt x="19182" y="6133"/>
                  </a:cubicBezTo>
                  <a:cubicBezTo>
                    <a:pt x="17634" y="2420"/>
                    <a:pt x="14011" y="1"/>
                    <a:pt x="1000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
            <p:cNvSpPr/>
            <p:nvPr/>
          </p:nvSpPr>
          <p:spPr>
            <a:xfrm>
              <a:off x="6573124" y="2886647"/>
              <a:ext cx="648373" cy="644589"/>
            </a:xfrm>
            <a:custGeom>
              <a:avLst/>
              <a:gdLst/>
              <a:ahLst/>
              <a:cxnLst/>
              <a:rect l="l" t="t" r="r" b="b"/>
              <a:pathLst>
                <a:path w="20219" h="20101" extrusionOk="0">
                  <a:moveTo>
                    <a:pt x="10026" y="0"/>
                  </a:moveTo>
                  <a:cubicBezTo>
                    <a:pt x="9809" y="0"/>
                    <a:pt x="9591" y="34"/>
                    <a:pt x="9374" y="34"/>
                  </a:cubicBezTo>
                  <a:cubicBezTo>
                    <a:pt x="8956" y="51"/>
                    <a:pt x="8522" y="117"/>
                    <a:pt x="8104" y="184"/>
                  </a:cubicBezTo>
                  <a:cubicBezTo>
                    <a:pt x="5281" y="736"/>
                    <a:pt x="2824" y="2473"/>
                    <a:pt x="1371" y="4946"/>
                  </a:cubicBezTo>
                  <a:cubicBezTo>
                    <a:pt x="869" y="5782"/>
                    <a:pt x="502" y="6684"/>
                    <a:pt x="285" y="7620"/>
                  </a:cubicBezTo>
                  <a:cubicBezTo>
                    <a:pt x="201" y="7970"/>
                    <a:pt x="134" y="8321"/>
                    <a:pt x="101" y="8672"/>
                  </a:cubicBezTo>
                  <a:cubicBezTo>
                    <a:pt x="67" y="8823"/>
                    <a:pt x="51" y="8956"/>
                    <a:pt x="34" y="9090"/>
                  </a:cubicBezTo>
                  <a:cubicBezTo>
                    <a:pt x="34" y="9207"/>
                    <a:pt x="34" y="9324"/>
                    <a:pt x="17" y="9441"/>
                  </a:cubicBezTo>
                  <a:cubicBezTo>
                    <a:pt x="17" y="9641"/>
                    <a:pt x="17" y="9792"/>
                    <a:pt x="17" y="9909"/>
                  </a:cubicBezTo>
                  <a:cubicBezTo>
                    <a:pt x="1" y="10009"/>
                    <a:pt x="17" y="10076"/>
                    <a:pt x="17" y="10076"/>
                  </a:cubicBezTo>
                  <a:cubicBezTo>
                    <a:pt x="17" y="10076"/>
                    <a:pt x="17" y="10009"/>
                    <a:pt x="34" y="9909"/>
                  </a:cubicBezTo>
                  <a:cubicBezTo>
                    <a:pt x="34" y="9792"/>
                    <a:pt x="51" y="9641"/>
                    <a:pt x="67" y="9441"/>
                  </a:cubicBezTo>
                  <a:cubicBezTo>
                    <a:pt x="67" y="9324"/>
                    <a:pt x="67" y="9224"/>
                    <a:pt x="84" y="9090"/>
                  </a:cubicBezTo>
                  <a:cubicBezTo>
                    <a:pt x="101" y="8956"/>
                    <a:pt x="118" y="8823"/>
                    <a:pt x="151" y="8672"/>
                  </a:cubicBezTo>
                  <a:cubicBezTo>
                    <a:pt x="184" y="8321"/>
                    <a:pt x="251" y="7987"/>
                    <a:pt x="352" y="7636"/>
                  </a:cubicBezTo>
                  <a:cubicBezTo>
                    <a:pt x="585" y="6717"/>
                    <a:pt x="953" y="5815"/>
                    <a:pt x="1454" y="4996"/>
                  </a:cubicBezTo>
                  <a:cubicBezTo>
                    <a:pt x="2908" y="2557"/>
                    <a:pt x="5347" y="869"/>
                    <a:pt x="8138" y="335"/>
                  </a:cubicBezTo>
                  <a:cubicBezTo>
                    <a:pt x="8555" y="251"/>
                    <a:pt x="8973" y="201"/>
                    <a:pt x="9391" y="184"/>
                  </a:cubicBezTo>
                  <a:cubicBezTo>
                    <a:pt x="9551" y="184"/>
                    <a:pt x="9722" y="163"/>
                    <a:pt x="9896" y="163"/>
                  </a:cubicBezTo>
                  <a:cubicBezTo>
                    <a:pt x="9939" y="163"/>
                    <a:pt x="9982" y="164"/>
                    <a:pt x="10026" y="168"/>
                  </a:cubicBezTo>
                  <a:cubicBezTo>
                    <a:pt x="10243" y="168"/>
                    <a:pt x="10460" y="184"/>
                    <a:pt x="10677" y="201"/>
                  </a:cubicBezTo>
                  <a:cubicBezTo>
                    <a:pt x="10911" y="201"/>
                    <a:pt x="11129" y="218"/>
                    <a:pt x="11346" y="268"/>
                  </a:cubicBezTo>
                  <a:cubicBezTo>
                    <a:pt x="11563" y="301"/>
                    <a:pt x="11797" y="335"/>
                    <a:pt x="12014" y="368"/>
                  </a:cubicBezTo>
                  <a:cubicBezTo>
                    <a:pt x="12916" y="569"/>
                    <a:pt x="13802" y="903"/>
                    <a:pt x="14621" y="1320"/>
                  </a:cubicBezTo>
                  <a:cubicBezTo>
                    <a:pt x="14821" y="1437"/>
                    <a:pt x="15022" y="1571"/>
                    <a:pt x="15239" y="1688"/>
                  </a:cubicBezTo>
                  <a:cubicBezTo>
                    <a:pt x="15439" y="1805"/>
                    <a:pt x="15640" y="1955"/>
                    <a:pt x="15840" y="2106"/>
                  </a:cubicBezTo>
                  <a:cubicBezTo>
                    <a:pt x="16642" y="2674"/>
                    <a:pt x="17344" y="3392"/>
                    <a:pt x="17929" y="4194"/>
                  </a:cubicBezTo>
                  <a:cubicBezTo>
                    <a:pt x="18547" y="5013"/>
                    <a:pt x="19015" y="5932"/>
                    <a:pt x="19349" y="6918"/>
                  </a:cubicBezTo>
                  <a:cubicBezTo>
                    <a:pt x="20034" y="8940"/>
                    <a:pt x="20034" y="11128"/>
                    <a:pt x="19366" y="13150"/>
                  </a:cubicBezTo>
                  <a:cubicBezTo>
                    <a:pt x="19032" y="14119"/>
                    <a:pt x="18564" y="15055"/>
                    <a:pt x="17946" y="15874"/>
                  </a:cubicBezTo>
                  <a:cubicBezTo>
                    <a:pt x="17378" y="16692"/>
                    <a:pt x="16676" y="17394"/>
                    <a:pt x="15874" y="17979"/>
                  </a:cubicBezTo>
                  <a:cubicBezTo>
                    <a:pt x="15673" y="18129"/>
                    <a:pt x="15473" y="18263"/>
                    <a:pt x="15272" y="18397"/>
                  </a:cubicBezTo>
                  <a:cubicBezTo>
                    <a:pt x="15072" y="18514"/>
                    <a:pt x="14871" y="18647"/>
                    <a:pt x="14654" y="18764"/>
                  </a:cubicBezTo>
                  <a:cubicBezTo>
                    <a:pt x="13835" y="19199"/>
                    <a:pt x="12950" y="19516"/>
                    <a:pt x="12048" y="19717"/>
                  </a:cubicBezTo>
                  <a:cubicBezTo>
                    <a:pt x="11830" y="19767"/>
                    <a:pt x="11596" y="19800"/>
                    <a:pt x="11379" y="19834"/>
                  </a:cubicBezTo>
                  <a:cubicBezTo>
                    <a:pt x="11162" y="19867"/>
                    <a:pt x="10945" y="19900"/>
                    <a:pt x="10728" y="19900"/>
                  </a:cubicBezTo>
                  <a:cubicBezTo>
                    <a:pt x="10510" y="19917"/>
                    <a:pt x="10293" y="19934"/>
                    <a:pt x="10076" y="19934"/>
                  </a:cubicBezTo>
                  <a:cubicBezTo>
                    <a:pt x="10032" y="19937"/>
                    <a:pt x="9989" y="19938"/>
                    <a:pt x="9946" y="19938"/>
                  </a:cubicBezTo>
                  <a:cubicBezTo>
                    <a:pt x="9772" y="19938"/>
                    <a:pt x="9598" y="19917"/>
                    <a:pt x="9424" y="19917"/>
                  </a:cubicBezTo>
                  <a:cubicBezTo>
                    <a:pt x="9007" y="19900"/>
                    <a:pt x="8589" y="19850"/>
                    <a:pt x="8171" y="19767"/>
                  </a:cubicBezTo>
                  <a:cubicBezTo>
                    <a:pt x="5381" y="19249"/>
                    <a:pt x="2941" y="17561"/>
                    <a:pt x="1471" y="15138"/>
                  </a:cubicBezTo>
                  <a:cubicBezTo>
                    <a:pt x="970" y="14320"/>
                    <a:pt x="602" y="13434"/>
                    <a:pt x="368" y="12498"/>
                  </a:cubicBezTo>
                  <a:cubicBezTo>
                    <a:pt x="268" y="12164"/>
                    <a:pt x="201" y="11813"/>
                    <a:pt x="151" y="11463"/>
                  </a:cubicBezTo>
                  <a:cubicBezTo>
                    <a:pt x="134" y="11312"/>
                    <a:pt x="101" y="11178"/>
                    <a:pt x="84" y="11062"/>
                  </a:cubicBezTo>
                  <a:cubicBezTo>
                    <a:pt x="84" y="10928"/>
                    <a:pt x="67" y="10811"/>
                    <a:pt x="67" y="10711"/>
                  </a:cubicBezTo>
                  <a:cubicBezTo>
                    <a:pt x="51" y="10510"/>
                    <a:pt x="34" y="10343"/>
                    <a:pt x="34" y="10226"/>
                  </a:cubicBezTo>
                  <a:cubicBezTo>
                    <a:pt x="17" y="10126"/>
                    <a:pt x="17" y="10076"/>
                    <a:pt x="17" y="10076"/>
                  </a:cubicBezTo>
                  <a:cubicBezTo>
                    <a:pt x="17" y="10076"/>
                    <a:pt x="1" y="10126"/>
                    <a:pt x="17" y="10226"/>
                  </a:cubicBezTo>
                  <a:cubicBezTo>
                    <a:pt x="17" y="10343"/>
                    <a:pt x="17" y="10510"/>
                    <a:pt x="34" y="10711"/>
                  </a:cubicBezTo>
                  <a:cubicBezTo>
                    <a:pt x="34" y="10811"/>
                    <a:pt x="34" y="10928"/>
                    <a:pt x="34" y="11062"/>
                  </a:cubicBezTo>
                  <a:cubicBezTo>
                    <a:pt x="51" y="11178"/>
                    <a:pt x="84" y="11329"/>
                    <a:pt x="101" y="11479"/>
                  </a:cubicBezTo>
                  <a:cubicBezTo>
                    <a:pt x="134" y="11830"/>
                    <a:pt x="201" y="12164"/>
                    <a:pt x="301" y="12515"/>
                  </a:cubicBezTo>
                  <a:cubicBezTo>
                    <a:pt x="519" y="13451"/>
                    <a:pt x="886" y="14353"/>
                    <a:pt x="1387" y="15189"/>
                  </a:cubicBezTo>
                  <a:cubicBezTo>
                    <a:pt x="2858" y="17661"/>
                    <a:pt x="5314" y="19382"/>
                    <a:pt x="8154" y="19917"/>
                  </a:cubicBezTo>
                  <a:cubicBezTo>
                    <a:pt x="8572" y="20001"/>
                    <a:pt x="8990" y="20051"/>
                    <a:pt x="9424" y="20067"/>
                  </a:cubicBezTo>
                  <a:cubicBezTo>
                    <a:pt x="9625" y="20067"/>
                    <a:pt x="9859" y="20101"/>
                    <a:pt x="10076" y="20101"/>
                  </a:cubicBezTo>
                  <a:lnTo>
                    <a:pt x="10744" y="20067"/>
                  </a:lnTo>
                  <a:cubicBezTo>
                    <a:pt x="10961" y="20051"/>
                    <a:pt x="11179" y="20034"/>
                    <a:pt x="11413" y="19984"/>
                  </a:cubicBezTo>
                  <a:cubicBezTo>
                    <a:pt x="11630" y="19950"/>
                    <a:pt x="11864" y="19917"/>
                    <a:pt x="12081" y="19884"/>
                  </a:cubicBezTo>
                  <a:cubicBezTo>
                    <a:pt x="12532" y="19783"/>
                    <a:pt x="12983" y="19650"/>
                    <a:pt x="13418" y="19483"/>
                  </a:cubicBezTo>
                  <a:cubicBezTo>
                    <a:pt x="13869" y="19316"/>
                    <a:pt x="14320" y="19132"/>
                    <a:pt x="14738" y="18915"/>
                  </a:cubicBezTo>
                  <a:cubicBezTo>
                    <a:pt x="14955" y="18798"/>
                    <a:pt x="15155" y="18664"/>
                    <a:pt x="15356" y="18530"/>
                  </a:cubicBezTo>
                  <a:cubicBezTo>
                    <a:pt x="15573" y="18413"/>
                    <a:pt x="15774" y="18263"/>
                    <a:pt x="15974" y="18113"/>
                  </a:cubicBezTo>
                  <a:cubicBezTo>
                    <a:pt x="16793" y="17528"/>
                    <a:pt x="17511" y="16809"/>
                    <a:pt x="18096" y="15974"/>
                  </a:cubicBezTo>
                  <a:cubicBezTo>
                    <a:pt x="18714" y="15138"/>
                    <a:pt x="19199" y="14203"/>
                    <a:pt x="19533" y="13200"/>
                  </a:cubicBezTo>
                  <a:cubicBezTo>
                    <a:pt x="20218" y="11145"/>
                    <a:pt x="20218" y="8923"/>
                    <a:pt x="19516" y="6851"/>
                  </a:cubicBezTo>
                  <a:cubicBezTo>
                    <a:pt x="19182" y="5865"/>
                    <a:pt x="18698" y="4930"/>
                    <a:pt x="18063" y="4094"/>
                  </a:cubicBezTo>
                  <a:cubicBezTo>
                    <a:pt x="17478" y="3275"/>
                    <a:pt x="16759" y="2557"/>
                    <a:pt x="15941" y="1955"/>
                  </a:cubicBezTo>
                  <a:cubicBezTo>
                    <a:pt x="15740" y="1805"/>
                    <a:pt x="15540" y="1671"/>
                    <a:pt x="15322" y="1554"/>
                  </a:cubicBezTo>
                  <a:cubicBezTo>
                    <a:pt x="15122" y="1421"/>
                    <a:pt x="14905" y="1287"/>
                    <a:pt x="14704" y="1170"/>
                  </a:cubicBezTo>
                  <a:cubicBezTo>
                    <a:pt x="13852" y="736"/>
                    <a:pt x="12966" y="418"/>
                    <a:pt x="12048" y="218"/>
                  </a:cubicBezTo>
                  <a:cubicBezTo>
                    <a:pt x="11814" y="168"/>
                    <a:pt x="11596" y="151"/>
                    <a:pt x="11362" y="117"/>
                  </a:cubicBezTo>
                  <a:cubicBezTo>
                    <a:pt x="11145" y="67"/>
                    <a:pt x="10928" y="51"/>
                    <a:pt x="10694" y="34"/>
                  </a:cubicBezTo>
                  <a:lnTo>
                    <a:pt x="100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
            <p:cNvSpPr/>
            <p:nvPr/>
          </p:nvSpPr>
          <p:spPr>
            <a:xfrm>
              <a:off x="5251301" y="2108112"/>
              <a:ext cx="1420462" cy="869671"/>
            </a:xfrm>
            <a:custGeom>
              <a:avLst/>
              <a:gdLst/>
              <a:ahLst/>
              <a:cxnLst/>
              <a:rect l="l" t="t" r="r" b="b"/>
              <a:pathLst>
                <a:path w="44296" h="27120" extrusionOk="0">
                  <a:moveTo>
                    <a:pt x="35" y="0"/>
                  </a:moveTo>
                  <a:cubicBezTo>
                    <a:pt x="35" y="0"/>
                    <a:pt x="34" y="1"/>
                    <a:pt x="34" y="1"/>
                  </a:cubicBezTo>
                  <a:cubicBezTo>
                    <a:pt x="1" y="68"/>
                    <a:pt x="9875" y="6183"/>
                    <a:pt x="22089" y="13669"/>
                  </a:cubicBezTo>
                  <a:cubicBezTo>
                    <a:pt x="34253" y="21123"/>
                    <a:pt x="44146" y="27119"/>
                    <a:pt x="44261" y="27119"/>
                  </a:cubicBezTo>
                  <a:cubicBezTo>
                    <a:pt x="44261" y="27119"/>
                    <a:pt x="44261" y="27119"/>
                    <a:pt x="44262" y="27119"/>
                  </a:cubicBezTo>
                  <a:cubicBezTo>
                    <a:pt x="44295" y="27052"/>
                    <a:pt x="34420" y="20937"/>
                    <a:pt x="22206" y="13451"/>
                  </a:cubicBezTo>
                  <a:cubicBezTo>
                    <a:pt x="10060" y="5991"/>
                    <a:pt x="177"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2"/>
          <p:cNvGrpSpPr/>
          <p:nvPr/>
        </p:nvGrpSpPr>
        <p:grpSpPr>
          <a:xfrm>
            <a:off x="4254708" y="2294585"/>
            <a:ext cx="666042" cy="1245245"/>
            <a:chOff x="4254708" y="2294585"/>
            <a:chExt cx="666042" cy="1245245"/>
          </a:xfrm>
        </p:grpSpPr>
        <p:sp>
          <p:nvSpPr>
            <p:cNvPr id="499" name="Google Shape;499;p2"/>
            <p:cNvSpPr/>
            <p:nvPr/>
          </p:nvSpPr>
          <p:spPr>
            <a:xfrm>
              <a:off x="4255798" y="2897919"/>
              <a:ext cx="664952" cy="639747"/>
            </a:xfrm>
            <a:custGeom>
              <a:avLst/>
              <a:gdLst/>
              <a:ahLst/>
              <a:cxnLst/>
              <a:rect l="l" t="t" r="r" b="b"/>
              <a:pathLst>
                <a:path w="20736" h="19950" extrusionOk="0">
                  <a:moveTo>
                    <a:pt x="9958" y="0"/>
                  </a:moveTo>
                  <a:cubicBezTo>
                    <a:pt x="4461" y="17"/>
                    <a:pt x="0" y="4495"/>
                    <a:pt x="17" y="9992"/>
                  </a:cubicBezTo>
                  <a:cubicBezTo>
                    <a:pt x="17" y="14019"/>
                    <a:pt x="2456" y="17661"/>
                    <a:pt x="6182" y="19198"/>
                  </a:cubicBezTo>
                  <a:cubicBezTo>
                    <a:pt x="7407" y="19704"/>
                    <a:pt x="8694" y="19949"/>
                    <a:pt x="9970" y="19949"/>
                  </a:cubicBezTo>
                  <a:cubicBezTo>
                    <a:pt x="12575" y="19949"/>
                    <a:pt x="15136" y="18927"/>
                    <a:pt x="17043" y="17010"/>
                  </a:cubicBezTo>
                  <a:cubicBezTo>
                    <a:pt x="19900" y="14152"/>
                    <a:pt x="20735" y="9858"/>
                    <a:pt x="19182" y="6132"/>
                  </a:cubicBezTo>
                  <a:cubicBezTo>
                    <a:pt x="17628" y="2423"/>
                    <a:pt x="14002" y="0"/>
                    <a:pt x="9958"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
            <p:cNvSpPr/>
            <p:nvPr/>
          </p:nvSpPr>
          <p:spPr>
            <a:xfrm>
              <a:off x="4571374" y="2294585"/>
              <a:ext cx="9139" cy="602805"/>
            </a:xfrm>
            <a:custGeom>
              <a:avLst/>
              <a:gdLst/>
              <a:ahLst/>
              <a:cxnLst/>
              <a:rect l="l" t="t" r="r" b="b"/>
              <a:pathLst>
                <a:path w="285" h="18798" extrusionOk="0">
                  <a:moveTo>
                    <a:pt x="117" y="1"/>
                  </a:moveTo>
                  <a:cubicBezTo>
                    <a:pt x="51" y="1"/>
                    <a:pt x="0" y="4194"/>
                    <a:pt x="0" y="9391"/>
                  </a:cubicBezTo>
                  <a:cubicBezTo>
                    <a:pt x="17" y="14587"/>
                    <a:pt x="84" y="18798"/>
                    <a:pt x="168" y="18798"/>
                  </a:cubicBezTo>
                  <a:cubicBezTo>
                    <a:pt x="234" y="18798"/>
                    <a:pt x="284" y="14587"/>
                    <a:pt x="284" y="9391"/>
                  </a:cubicBezTo>
                  <a:cubicBezTo>
                    <a:pt x="268" y="4194"/>
                    <a:pt x="201"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
            <p:cNvSpPr/>
            <p:nvPr/>
          </p:nvSpPr>
          <p:spPr>
            <a:xfrm>
              <a:off x="4254708" y="2895754"/>
              <a:ext cx="647828" cy="644076"/>
            </a:xfrm>
            <a:custGeom>
              <a:avLst/>
              <a:gdLst/>
              <a:ahLst/>
              <a:cxnLst/>
              <a:rect l="l" t="t" r="r" b="b"/>
              <a:pathLst>
                <a:path w="20202" h="20085" extrusionOk="0">
                  <a:moveTo>
                    <a:pt x="10026" y="1"/>
                  </a:moveTo>
                  <a:cubicBezTo>
                    <a:pt x="9809" y="1"/>
                    <a:pt x="9591" y="17"/>
                    <a:pt x="9374" y="34"/>
                  </a:cubicBezTo>
                  <a:cubicBezTo>
                    <a:pt x="8940" y="51"/>
                    <a:pt x="8522" y="101"/>
                    <a:pt x="8104" y="184"/>
                  </a:cubicBezTo>
                  <a:cubicBezTo>
                    <a:pt x="5281" y="736"/>
                    <a:pt x="2824" y="2457"/>
                    <a:pt x="1354" y="4946"/>
                  </a:cubicBezTo>
                  <a:cubicBezTo>
                    <a:pt x="869" y="5782"/>
                    <a:pt x="502" y="6684"/>
                    <a:pt x="285" y="7620"/>
                  </a:cubicBezTo>
                  <a:cubicBezTo>
                    <a:pt x="184" y="7954"/>
                    <a:pt x="118" y="8305"/>
                    <a:pt x="84" y="8656"/>
                  </a:cubicBezTo>
                  <a:cubicBezTo>
                    <a:pt x="67" y="8806"/>
                    <a:pt x="34" y="8940"/>
                    <a:pt x="34" y="9073"/>
                  </a:cubicBezTo>
                  <a:cubicBezTo>
                    <a:pt x="17" y="9207"/>
                    <a:pt x="17" y="9324"/>
                    <a:pt x="17" y="9424"/>
                  </a:cubicBezTo>
                  <a:cubicBezTo>
                    <a:pt x="17" y="9625"/>
                    <a:pt x="1" y="9792"/>
                    <a:pt x="1" y="9892"/>
                  </a:cubicBezTo>
                  <a:cubicBezTo>
                    <a:pt x="1" y="10009"/>
                    <a:pt x="1" y="10059"/>
                    <a:pt x="1" y="10059"/>
                  </a:cubicBezTo>
                  <a:cubicBezTo>
                    <a:pt x="1" y="10059"/>
                    <a:pt x="17" y="10009"/>
                    <a:pt x="17" y="9892"/>
                  </a:cubicBezTo>
                  <a:cubicBezTo>
                    <a:pt x="34" y="9792"/>
                    <a:pt x="34" y="9625"/>
                    <a:pt x="51" y="9424"/>
                  </a:cubicBezTo>
                  <a:cubicBezTo>
                    <a:pt x="67" y="9324"/>
                    <a:pt x="67" y="9207"/>
                    <a:pt x="67" y="9073"/>
                  </a:cubicBezTo>
                  <a:cubicBezTo>
                    <a:pt x="84" y="8956"/>
                    <a:pt x="118" y="8806"/>
                    <a:pt x="134" y="8656"/>
                  </a:cubicBezTo>
                  <a:cubicBezTo>
                    <a:pt x="184" y="8321"/>
                    <a:pt x="251" y="7971"/>
                    <a:pt x="352" y="7636"/>
                  </a:cubicBezTo>
                  <a:cubicBezTo>
                    <a:pt x="569" y="6701"/>
                    <a:pt x="953" y="5815"/>
                    <a:pt x="1454" y="4996"/>
                  </a:cubicBezTo>
                  <a:cubicBezTo>
                    <a:pt x="2908" y="2557"/>
                    <a:pt x="5331" y="853"/>
                    <a:pt x="8121" y="318"/>
                  </a:cubicBezTo>
                  <a:cubicBezTo>
                    <a:pt x="8539" y="251"/>
                    <a:pt x="8956" y="201"/>
                    <a:pt x="9374" y="184"/>
                  </a:cubicBezTo>
                  <a:cubicBezTo>
                    <a:pt x="9591" y="168"/>
                    <a:pt x="9809" y="151"/>
                    <a:pt x="10026" y="151"/>
                  </a:cubicBezTo>
                  <a:lnTo>
                    <a:pt x="10677" y="184"/>
                  </a:lnTo>
                  <a:cubicBezTo>
                    <a:pt x="10895" y="184"/>
                    <a:pt x="11129" y="218"/>
                    <a:pt x="11346" y="251"/>
                  </a:cubicBezTo>
                  <a:cubicBezTo>
                    <a:pt x="11563" y="285"/>
                    <a:pt x="11780" y="318"/>
                    <a:pt x="11997" y="368"/>
                  </a:cubicBezTo>
                  <a:cubicBezTo>
                    <a:pt x="12916" y="569"/>
                    <a:pt x="13785" y="886"/>
                    <a:pt x="14621" y="1321"/>
                  </a:cubicBezTo>
                  <a:cubicBezTo>
                    <a:pt x="14821" y="1421"/>
                    <a:pt x="15022" y="1554"/>
                    <a:pt x="15222" y="1671"/>
                  </a:cubicBezTo>
                  <a:cubicBezTo>
                    <a:pt x="15439" y="1805"/>
                    <a:pt x="15640" y="1939"/>
                    <a:pt x="15824" y="2089"/>
                  </a:cubicBezTo>
                  <a:cubicBezTo>
                    <a:pt x="16642" y="2674"/>
                    <a:pt x="17344" y="3376"/>
                    <a:pt x="17912" y="4178"/>
                  </a:cubicBezTo>
                  <a:cubicBezTo>
                    <a:pt x="18530" y="5013"/>
                    <a:pt x="19015" y="5932"/>
                    <a:pt x="19332" y="6901"/>
                  </a:cubicBezTo>
                  <a:cubicBezTo>
                    <a:pt x="20018" y="8923"/>
                    <a:pt x="20018" y="11112"/>
                    <a:pt x="19349" y="13133"/>
                  </a:cubicBezTo>
                  <a:cubicBezTo>
                    <a:pt x="19032" y="14119"/>
                    <a:pt x="18547" y="15038"/>
                    <a:pt x="17946" y="15874"/>
                  </a:cubicBezTo>
                  <a:cubicBezTo>
                    <a:pt x="17361" y="16676"/>
                    <a:pt x="16659" y="17394"/>
                    <a:pt x="15857" y="17962"/>
                  </a:cubicBezTo>
                  <a:cubicBezTo>
                    <a:pt x="15673" y="18113"/>
                    <a:pt x="15473" y="18263"/>
                    <a:pt x="15256" y="18380"/>
                  </a:cubicBezTo>
                  <a:cubicBezTo>
                    <a:pt x="15055" y="18497"/>
                    <a:pt x="14855" y="18631"/>
                    <a:pt x="14654" y="18747"/>
                  </a:cubicBezTo>
                  <a:cubicBezTo>
                    <a:pt x="13819" y="19182"/>
                    <a:pt x="12950" y="19499"/>
                    <a:pt x="12048" y="19717"/>
                  </a:cubicBezTo>
                  <a:cubicBezTo>
                    <a:pt x="11814" y="19767"/>
                    <a:pt x="11596" y="19783"/>
                    <a:pt x="11379" y="19817"/>
                  </a:cubicBezTo>
                  <a:cubicBezTo>
                    <a:pt x="11162" y="19867"/>
                    <a:pt x="10945" y="19884"/>
                    <a:pt x="10711" y="19900"/>
                  </a:cubicBezTo>
                  <a:lnTo>
                    <a:pt x="10059" y="19934"/>
                  </a:lnTo>
                  <a:cubicBezTo>
                    <a:pt x="9842" y="19934"/>
                    <a:pt x="9625" y="19917"/>
                    <a:pt x="9424" y="19900"/>
                  </a:cubicBezTo>
                  <a:cubicBezTo>
                    <a:pt x="8990" y="19884"/>
                    <a:pt x="8572" y="19834"/>
                    <a:pt x="8171" y="19767"/>
                  </a:cubicBezTo>
                  <a:cubicBezTo>
                    <a:pt x="5364" y="19249"/>
                    <a:pt x="2941" y="17561"/>
                    <a:pt x="1471" y="15122"/>
                  </a:cubicBezTo>
                  <a:cubicBezTo>
                    <a:pt x="970" y="14303"/>
                    <a:pt x="585" y="13417"/>
                    <a:pt x="352" y="12482"/>
                  </a:cubicBezTo>
                  <a:cubicBezTo>
                    <a:pt x="251" y="12148"/>
                    <a:pt x="184" y="11813"/>
                    <a:pt x="134" y="11463"/>
                  </a:cubicBezTo>
                  <a:cubicBezTo>
                    <a:pt x="118" y="11312"/>
                    <a:pt x="84" y="11179"/>
                    <a:pt x="84" y="11045"/>
                  </a:cubicBezTo>
                  <a:cubicBezTo>
                    <a:pt x="67" y="10911"/>
                    <a:pt x="67" y="10794"/>
                    <a:pt x="51" y="10694"/>
                  </a:cubicBezTo>
                  <a:cubicBezTo>
                    <a:pt x="34" y="10493"/>
                    <a:pt x="34" y="10343"/>
                    <a:pt x="17" y="10226"/>
                  </a:cubicBezTo>
                  <a:cubicBezTo>
                    <a:pt x="17" y="10109"/>
                    <a:pt x="1" y="10059"/>
                    <a:pt x="1" y="10059"/>
                  </a:cubicBezTo>
                  <a:cubicBezTo>
                    <a:pt x="1" y="10059"/>
                    <a:pt x="1" y="10109"/>
                    <a:pt x="1" y="10226"/>
                  </a:cubicBezTo>
                  <a:cubicBezTo>
                    <a:pt x="1" y="10343"/>
                    <a:pt x="17" y="10493"/>
                    <a:pt x="17" y="10694"/>
                  </a:cubicBezTo>
                  <a:cubicBezTo>
                    <a:pt x="17" y="10811"/>
                    <a:pt x="34" y="10928"/>
                    <a:pt x="34" y="11045"/>
                  </a:cubicBezTo>
                  <a:cubicBezTo>
                    <a:pt x="51" y="11179"/>
                    <a:pt x="67" y="11312"/>
                    <a:pt x="84" y="11463"/>
                  </a:cubicBezTo>
                  <a:cubicBezTo>
                    <a:pt x="134" y="11813"/>
                    <a:pt x="201" y="12164"/>
                    <a:pt x="285" y="12499"/>
                  </a:cubicBezTo>
                  <a:cubicBezTo>
                    <a:pt x="519" y="13451"/>
                    <a:pt x="886" y="14353"/>
                    <a:pt x="1387" y="15172"/>
                  </a:cubicBezTo>
                  <a:cubicBezTo>
                    <a:pt x="2841" y="17645"/>
                    <a:pt x="5314" y="19382"/>
                    <a:pt x="8138" y="19917"/>
                  </a:cubicBezTo>
                  <a:cubicBezTo>
                    <a:pt x="8555" y="19984"/>
                    <a:pt x="8990" y="20034"/>
                    <a:pt x="9408" y="20051"/>
                  </a:cubicBezTo>
                  <a:cubicBezTo>
                    <a:pt x="9625" y="20067"/>
                    <a:pt x="9842" y="20084"/>
                    <a:pt x="10059" y="20084"/>
                  </a:cubicBezTo>
                  <a:lnTo>
                    <a:pt x="10728" y="20051"/>
                  </a:lnTo>
                  <a:cubicBezTo>
                    <a:pt x="10961" y="20051"/>
                    <a:pt x="11179" y="20017"/>
                    <a:pt x="11396" y="19984"/>
                  </a:cubicBezTo>
                  <a:cubicBezTo>
                    <a:pt x="11630" y="19934"/>
                    <a:pt x="11847" y="19917"/>
                    <a:pt x="12081" y="19867"/>
                  </a:cubicBezTo>
                  <a:cubicBezTo>
                    <a:pt x="13000" y="19666"/>
                    <a:pt x="13885" y="19332"/>
                    <a:pt x="14721" y="18898"/>
                  </a:cubicBezTo>
                  <a:cubicBezTo>
                    <a:pt x="14938" y="18781"/>
                    <a:pt x="15139" y="18647"/>
                    <a:pt x="15356" y="18530"/>
                  </a:cubicBezTo>
                  <a:cubicBezTo>
                    <a:pt x="15573" y="18397"/>
                    <a:pt x="15774" y="18263"/>
                    <a:pt x="15957" y="18113"/>
                  </a:cubicBezTo>
                  <a:cubicBezTo>
                    <a:pt x="16776" y="17511"/>
                    <a:pt x="17495" y="16793"/>
                    <a:pt x="18079" y="15974"/>
                  </a:cubicBezTo>
                  <a:cubicBezTo>
                    <a:pt x="18714" y="15122"/>
                    <a:pt x="19199" y="14186"/>
                    <a:pt x="19516" y="13200"/>
                  </a:cubicBezTo>
                  <a:cubicBezTo>
                    <a:pt x="20201" y="11128"/>
                    <a:pt x="20201" y="8906"/>
                    <a:pt x="19500" y="6851"/>
                  </a:cubicBezTo>
                  <a:cubicBezTo>
                    <a:pt x="19182" y="5849"/>
                    <a:pt x="18681" y="4913"/>
                    <a:pt x="18063" y="4077"/>
                  </a:cubicBezTo>
                  <a:cubicBezTo>
                    <a:pt x="17762" y="3676"/>
                    <a:pt x="17428" y="3292"/>
                    <a:pt x="17077" y="2925"/>
                  </a:cubicBezTo>
                  <a:cubicBezTo>
                    <a:pt x="16709" y="2574"/>
                    <a:pt x="16325" y="2256"/>
                    <a:pt x="15924" y="1955"/>
                  </a:cubicBezTo>
                  <a:cubicBezTo>
                    <a:pt x="15740" y="1805"/>
                    <a:pt x="15523" y="1655"/>
                    <a:pt x="15322" y="1538"/>
                  </a:cubicBezTo>
                  <a:cubicBezTo>
                    <a:pt x="15105" y="1421"/>
                    <a:pt x="14905" y="1287"/>
                    <a:pt x="14687" y="1170"/>
                  </a:cubicBezTo>
                  <a:cubicBezTo>
                    <a:pt x="14270" y="953"/>
                    <a:pt x="13835" y="752"/>
                    <a:pt x="13384" y="602"/>
                  </a:cubicBezTo>
                  <a:cubicBezTo>
                    <a:pt x="12933" y="435"/>
                    <a:pt x="12499" y="301"/>
                    <a:pt x="12031" y="201"/>
                  </a:cubicBezTo>
                  <a:cubicBezTo>
                    <a:pt x="11814" y="168"/>
                    <a:pt x="11580" y="134"/>
                    <a:pt x="11362" y="101"/>
                  </a:cubicBezTo>
                  <a:cubicBezTo>
                    <a:pt x="11145" y="67"/>
                    <a:pt x="10911" y="34"/>
                    <a:pt x="10694" y="34"/>
                  </a:cubicBezTo>
                  <a:lnTo>
                    <a:pt x="100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2"/>
          <p:cNvGrpSpPr/>
          <p:nvPr/>
        </p:nvGrpSpPr>
        <p:grpSpPr>
          <a:xfrm>
            <a:off x="1930948" y="2108112"/>
            <a:ext cx="1954631" cy="1430115"/>
            <a:chOff x="1930948" y="2108112"/>
            <a:chExt cx="1954631" cy="1430115"/>
          </a:xfrm>
        </p:grpSpPr>
        <p:sp>
          <p:nvSpPr>
            <p:cNvPr id="503" name="Google Shape;503;p2"/>
            <p:cNvSpPr/>
            <p:nvPr/>
          </p:nvSpPr>
          <p:spPr>
            <a:xfrm>
              <a:off x="2465149" y="2108112"/>
              <a:ext cx="1420430" cy="869671"/>
            </a:xfrm>
            <a:custGeom>
              <a:avLst/>
              <a:gdLst/>
              <a:ahLst/>
              <a:cxnLst/>
              <a:rect l="l" t="t" r="r" b="b"/>
              <a:pathLst>
                <a:path w="44295" h="27120" extrusionOk="0">
                  <a:moveTo>
                    <a:pt x="44260" y="0"/>
                  </a:moveTo>
                  <a:cubicBezTo>
                    <a:pt x="44118" y="0"/>
                    <a:pt x="34235" y="5991"/>
                    <a:pt x="22089" y="13451"/>
                  </a:cubicBezTo>
                  <a:cubicBezTo>
                    <a:pt x="9875" y="20937"/>
                    <a:pt x="0" y="27052"/>
                    <a:pt x="33" y="27119"/>
                  </a:cubicBezTo>
                  <a:cubicBezTo>
                    <a:pt x="34" y="27119"/>
                    <a:pt x="34" y="27119"/>
                    <a:pt x="34" y="27119"/>
                  </a:cubicBezTo>
                  <a:cubicBezTo>
                    <a:pt x="149" y="27119"/>
                    <a:pt x="10042" y="21123"/>
                    <a:pt x="22206" y="13669"/>
                  </a:cubicBezTo>
                  <a:cubicBezTo>
                    <a:pt x="34420" y="6183"/>
                    <a:pt x="44294" y="68"/>
                    <a:pt x="44261" y="1"/>
                  </a:cubicBezTo>
                  <a:cubicBezTo>
                    <a:pt x="44261" y="1"/>
                    <a:pt x="44260" y="0"/>
                    <a:pt x="442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
            <p:cNvSpPr/>
            <p:nvPr/>
          </p:nvSpPr>
          <p:spPr>
            <a:xfrm>
              <a:off x="1933886" y="2896572"/>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
            <p:cNvSpPr/>
            <p:nvPr/>
          </p:nvSpPr>
          <p:spPr>
            <a:xfrm>
              <a:off x="1930948" y="2894151"/>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2"/>
          <p:cNvGrpSpPr/>
          <p:nvPr/>
        </p:nvGrpSpPr>
        <p:grpSpPr>
          <a:xfrm>
            <a:off x="2925927" y="1760981"/>
            <a:ext cx="3356826" cy="560957"/>
            <a:chOff x="2925927" y="1608581"/>
            <a:chExt cx="3356826" cy="560957"/>
          </a:xfrm>
        </p:grpSpPr>
        <p:sp>
          <p:nvSpPr>
            <p:cNvPr id="507" name="Google Shape;507;p2"/>
            <p:cNvSpPr/>
            <p:nvPr/>
          </p:nvSpPr>
          <p:spPr>
            <a:xfrm>
              <a:off x="2926472" y="1612814"/>
              <a:ext cx="3355736" cy="556179"/>
            </a:xfrm>
            <a:custGeom>
              <a:avLst/>
              <a:gdLst/>
              <a:ahLst/>
              <a:cxnLst/>
              <a:rect l="l" t="t" r="r" b="b"/>
              <a:pathLst>
                <a:path w="104646" h="17344" extrusionOk="0">
                  <a:moveTo>
                    <a:pt x="8672" y="1"/>
                  </a:moveTo>
                  <a:cubicBezTo>
                    <a:pt x="3876" y="1"/>
                    <a:pt x="0" y="3860"/>
                    <a:pt x="0" y="8672"/>
                  </a:cubicBezTo>
                  <a:cubicBezTo>
                    <a:pt x="0" y="13468"/>
                    <a:pt x="3876" y="17344"/>
                    <a:pt x="8672" y="17344"/>
                  </a:cubicBezTo>
                  <a:lnTo>
                    <a:pt x="95974" y="17344"/>
                  </a:lnTo>
                  <a:cubicBezTo>
                    <a:pt x="100770" y="17344"/>
                    <a:pt x="104646" y="13468"/>
                    <a:pt x="104646" y="8672"/>
                  </a:cubicBezTo>
                  <a:cubicBezTo>
                    <a:pt x="104646" y="3860"/>
                    <a:pt x="100770" y="1"/>
                    <a:pt x="9597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
            <p:cNvSpPr/>
            <p:nvPr/>
          </p:nvSpPr>
          <p:spPr>
            <a:xfrm>
              <a:off x="2925927" y="1608581"/>
              <a:ext cx="3356826" cy="560957"/>
            </a:xfrm>
            <a:custGeom>
              <a:avLst/>
              <a:gdLst/>
              <a:ahLst/>
              <a:cxnLst/>
              <a:rect l="l" t="t" r="r" b="b"/>
              <a:pathLst>
                <a:path w="104680" h="17493" extrusionOk="0">
                  <a:moveTo>
                    <a:pt x="94359" y="1"/>
                  </a:moveTo>
                  <a:cubicBezTo>
                    <a:pt x="92740" y="1"/>
                    <a:pt x="91062" y="16"/>
                    <a:pt x="89324" y="16"/>
                  </a:cubicBezTo>
                  <a:lnTo>
                    <a:pt x="8221" y="149"/>
                  </a:lnTo>
                  <a:cubicBezTo>
                    <a:pt x="6216" y="149"/>
                    <a:pt x="4278" y="901"/>
                    <a:pt x="2774" y="2238"/>
                  </a:cubicBezTo>
                  <a:cubicBezTo>
                    <a:pt x="1287" y="3541"/>
                    <a:pt x="335" y="5362"/>
                    <a:pt x="84" y="7334"/>
                  </a:cubicBezTo>
                  <a:cubicBezTo>
                    <a:pt x="51" y="7568"/>
                    <a:pt x="34" y="7818"/>
                    <a:pt x="34" y="8052"/>
                  </a:cubicBezTo>
                  <a:cubicBezTo>
                    <a:pt x="17" y="8303"/>
                    <a:pt x="17" y="8537"/>
                    <a:pt x="17" y="8788"/>
                  </a:cubicBezTo>
                  <a:cubicBezTo>
                    <a:pt x="0" y="9255"/>
                    <a:pt x="34" y="9740"/>
                    <a:pt x="67" y="10225"/>
                  </a:cubicBezTo>
                  <a:cubicBezTo>
                    <a:pt x="184" y="11194"/>
                    <a:pt x="468" y="12113"/>
                    <a:pt x="903" y="12981"/>
                  </a:cubicBezTo>
                  <a:cubicBezTo>
                    <a:pt x="2206" y="15571"/>
                    <a:pt x="4796" y="17292"/>
                    <a:pt x="7703" y="17459"/>
                  </a:cubicBezTo>
                  <a:cubicBezTo>
                    <a:pt x="8171" y="17493"/>
                    <a:pt x="8639" y="17493"/>
                    <a:pt x="9090" y="17493"/>
                  </a:cubicBezTo>
                  <a:lnTo>
                    <a:pt x="10477" y="17476"/>
                  </a:lnTo>
                  <a:lnTo>
                    <a:pt x="15924" y="17476"/>
                  </a:lnTo>
                  <a:lnTo>
                    <a:pt x="26467" y="17443"/>
                  </a:lnTo>
                  <a:cubicBezTo>
                    <a:pt x="40185" y="17409"/>
                    <a:pt x="52549" y="17376"/>
                    <a:pt x="62925" y="17359"/>
                  </a:cubicBezTo>
                  <a:lnTo>
                    <a:pt x="87503" y="17276"/>
                  </a:lnTo>
                  <a:cubicBezTo>
                    <a:pt x="90410" y="17259"/>
                    <a:pt x="92649" y="17259"/>
                    <a:pt x="94187" y="17242"/>
                  </a:cubicBezTo>
                  <a:lnTo>
                    <a:pt x="95924" y="17225"/>
                  </a:lnTo>
                  <a:lnTo>
                    <a:pt x="96526" y="17225"/>
                  </a:lnTo>
                  <a:cubicBezTo>
                    <a:pt x="96526" y="17225"/>
                    <a:pt x="96325" y="17225"/>
                    <a:pt x="95924" y="17209"/>
                  </a:cubicBezTo>
                  <a:lnTo>
                    <a:pt x="87503" y="17209"/>
                  </a:lnTo>
                  <a:cubicBezTo>
                    <a:pt x="81705" y="17209"/>
                    <a:pt x="73301" y="17225"/>
                    <a:pt x="62925" y="17225"/>
                  </a:cubicBezTo>
                  <a:cubicBezTo>
                    <a:pt x="52549" y="17242"/>
                    <a:pt x="40185" y="17259"/>
                    <a:pt x="26467" y="17276"/>
                  </a:cubicBezTo>
                  <a:lnTo>
                    <a:pt x="15924" y="17309"/>
                  </a:lnTo>
                  <a:lnTo>
                    <a:pt x="9090" y="17309"/>
                  </a:lnTo>
                  <a:cubicBezTo>
                    <a:pt x="8864" y="17309"/>
                    <a:pt x="8635" y="17313"/>
                    <a:pt x="8405" y="17313"/>
                  </a:cubicBezTo>
                  <a:cubicBezTo>
                    <a:pt x="8175" y="17313"/>
                    <a:pt x="7945" y="17309"/>
                    <a:pt x="7720" y="17292"/>
                  </a:cubicBezTo>
                  <a:cubicBezTo>
                    <a:pt x="4879" y="17108"/>
                    <a:pt x="2340" y="15438"/>
                    <a:pt x="1070" y="12898"/>
                  </a:cubicBezTo>
                  <a:cubicBezTo>
                    <a:pt x="635" y="12062"/>
                    <a:pt x="351" y="11143"/>
                    <a:pt x="251" y="10208"/>
                  </a:cubicBezTo>
                  <a:cubicBezTo>
                    <a:pt x="201" y="9740"/>
                    <a:pt x="184" y="9255"/>
                    <a:pt x="184" y="8788"/>
                  </a:cubicBezTo>
                  <a:cubicBezTo>
                    <a:pt x="184" y="8537"/>
                    <a:pt x="184" y="8303"/>
                    <a:pt x="201" y="8069"/>
                  </a:cubicBezTo>
                  <a:cubicBezTo>
                    <a:pt x="201" y="7818"/>
                    <a:pt x="234" y="7585"/>
                    <a:pt x="268" y="7351"/>
                  </a:cubicBezTo>
                  <a:cubicBezTo>
                    <a:pt x="502" y="5429"/>
                    <a:pt x="1437" y="3658"/>
                    <a:pt x="2891" y="2372"/>
                  </a:cubicBezTo>
                  <a:cubicBezTo>
                    <a:pt x="4361" y="1068"/>
                    <a:pt x="6266" y="333"/>
                    <a:pt x="8221" y="333"/>
                  </a:cubicBezTo>
                  <a:lnTo>
                    <a:pt x="89324" y="133"/>
                  </a:lnTo>
                  <a:cubicBezTo>
                    <a:pt x="91062" y="133"/>
                    <a:pt x="92740" y="118"/>
                    <a:pt x="94354" y="118"/>
                  </a:cubicBezTo>
                  <a:cubicBezTo>
                    <a:pt x="95161" y="118"/>
                    <a:pt x="95952" y="121"/>
                    <a:pt x="96726" y="133"/>
                  </a:cubicBezTo>
                  <a:cubicBezTo>
                    <a:pt x="101020" y="250"/>
                    <a:pt x="104479" y="3708"/>
                    <a:pt x="104579" y="8002"/>
                  </a:cubicBezTo>
                  <a:cubicBezTo>
                    <a:pt x="104596" y="8437"/>
                    <a:pt x="104596" y="8871"/>
                    <a:pt x="104579" y="9289"/>
                  </a:cubicBezTo>
                  <a:cubicBezTo>
                    <a:pt x="104579" y="9506"/>
                    <a:pt x="104563" y="9707"/>
                    <a:pt x="104563" y="9924"/>
                  </a:cubicBezTo>
                  <a:cubicBezTo>
                    <a:pt x="104529" y="10124"/>
                    <a:pt x="104496" y="10325"/>
                    <a:pt x="104462" y="10525"/>
                  </a:cubicBezTo>
                  <a:cubicBezTo>
                    <a:pt x="104329" y="11277"/>
                    <a:pt x="104095" y="11996"/>
                    <a:pt x="103761" y="12681"/>
                  </a:cubicBezTo>
                  <a:lnTo>
                    <a:pt x="103644" y="12931"/>
                  </a:lnTo>
                  <a:lnTo>
                    <a:pt x="103493" y="13148"/>
                  </a:lnTo>
                  <a:cubicBezTo>
                    <a:pt x="103410" y="13299"/>
                    <a:pt x="103326" y="13449"/>
                    <a:pt x="103226" y="13600"/>
                  </a:cubicBezTo>
                  <a:cubicBezTo>
                    <a:pt x="103025" y="13867"/>
                    <a:pt x="102842" y="14151"/>
                    <a:pt x="102624" y="14385"/>
                  </a:cubicBezTo>
                  <a:cubicBezTo>
                    <a:pt x="102424" y="14619"/>
                    <a:pt x="102207" y="14836"/>
                    <a:pt x="101973" y="15053"/>
                  </a:cubicBezTo>
                  <a:cubicBezTo>
                    <a:pt x="101873" y="15154"/>
                    <a:pt x="101756" y="15254"/>
                    <a:pt x="101655" y="15354"/>
                  </a:cubicBezTo>
                  <a:cubicBezTo>
                    <a:pt x="101538" y="15438"/>
                    <a:pt x="101421" y="15521"/>
                    <a:pt x="101321" y="15605"/>
                  </a:cubicBezTo>
                  <a:cubicBezTo>
                    <a:pt x="100553" y="16156"/>
                    <a:pt x="99717" y="16590"/>
                    <a:pt x="98815" y="16858"/>
                  </a:cubicBezTo>
                  <a:cubicBezTo>
                    <a:pt x="98497" y="16958"/>
                    <a:pt x="98163" y="17042"/>
                    <a:pt x="97829" y="17092"/>
                  </a:cubicBezTo>
                  <a:cubicBezTo>
                    <a:pt x="97595" y="17142"/>
                    <a:pt x="97345" y="17175"/>
                    <a:pt x="97111" y="17175"/>
                  </a:cubicBezTo>
                  <a:cubicBezTo>
                    <a:pt x="96710" y="17209"/>
                    <a:pt x="96526" y="17225"/>
                    <a:pt x="96526" y="17225"/>
                  </a:cubicBezTo>
                  <a:cubicBezTo>
                    <a:pt x="96526" y="17225"/>
                    <a:pt x="96726" y="17225"/>
                    <a:pt x="97111" y="17192"/>
                  </a:cubicBezTo>
                  <a:cubicBezTo>
                    <a:pt x="97361" y="17192"/>
                    <a:pt x="97595" y="17159"/>
                    <a:pt x="97829" y="17125"/>
                  </a:cubicBezTo>
                  <a:cubicBezTo>
                    <a:pt x="98163" y="17075"/>
                    <a:pt x="98497" y="16991"/>
                    <a:pt x="98815" y="16891"/>
                  </a:cubicBezTo>
                  <a:cubicBezTo>
                    <a:pt x="99734" y="16624"/>
                    <a:pt x="100586" y="16206"/>
                    <a:pt x="101338" y="15638"/>
                  </a:cubicBezTo>
                  <a:lnTo>
                    <a:pt x="101689" y="15387"/>
                  </a:lnTo>
                  <a:cubicBezTo>
                    <a:pt x="101806" y="15287"/>
                    <a:pt x="101906" y="15187"/>
                    <a:pt x="102023" y="15087"/>
                  </a:cubicBezTo>
                  <a:cubicBezTo>
                    <a:pt x="102257" y="14886"/>
                    <a:pt x="102474" y="14669"/>
                    <a:pt x="102675" y="14418"/>
                  </a:cubicBezTo>
                  <a:cubicBezTo>
                    <a:pt x="102892" y="14184"/>
                    <a:pt x="103076" y="13900"/>
                    <a:pt x="103293" y="13633"/>
                  </a:cubicBezTo>
                  <a:cubicBezTo>
                    <a:pt x="103376" y="13483"/>
                    <a:pt x="103460" y="13332"/>
                    <a:pt x="103560" y="13182"/>
                  </a:cubicBezTo>
                  <a:lnTo>
                    <a:pt x="103694" y="12965"/>
                  </a:lnTo>
                  <a:cubicBezTo>
                    <a:pt x="103744" y="12881"/>
                    <a:pt x="103777" y="12798"/>
                    <a:pt x="103811" y="12714"/>
                  </a:cubicBezTo>
                  <a:cubicBezTo>
                    <a:pt x="104162" y="12029"/>
                    <a:pt x="104412" y="11294"/>
                    <a:pt x="104546" y="10525"/>
                  </a:cubicBezTo>
                  <a:cubicBezTo>
                    <a:pt x="104579" y="10325"/>
                    <a:pt x="104596" y="10124"/>
                    <a:pt x="104629" y="9924"/>
                  </a:cubicBezTo>
                  <a:cubicBezTo>
                    <a:pt x="104646" y="9723"/>
                    <a:pt x="104663" y="9506"/>
                    <a:pt x="104663" y="9289"/>
                  </a:cubicBezTo>
                  <a:cubicBezTo>
                    <a:pt x="104680" y="8871"/>
                    <a:pt x="104680" y="8437"/>
                    <a:pt x="104663" y="8002"/>
                  </a:cubicBezTo>
                  <a:cubicBezTo>
                    <a:pt x="104563" y="3658"/>
                    <a:pt x="101087" y="149"/>
                    <a:pt x="96743" y="16"/>
                  </a:cubicBezTo>
                  <a:cubicBezTo>
                    <a:pt x="95963" y="4"/>
                    <a:pt x="95169" y="1"/>
                    <a:pt x="943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 name="Google Shape;509;p2"/>
          <p:cNvSpPr txBox="1">
            <a:spLocks noGrp="1"/>
          </p:cNvSpPr>
          <p:nvPr>
            <p:ph type="title"/>
          </p:nvPr>
        </p:nvSpPr>
        <p:spPr>
          <a:xfrm>
            <a:off x="742063" y="1867012"/>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a:t>WHO &amp; WHAT?</a:t>
            </a:r>
            <a:endParaRPr/>
          </a:p>
        </p:txBody>
      </p:sp>
      <p:sp>
        <p:nvSpPr>
          <p:cNvPr id="510" name="Google Shape;510;p2"/>
          <p:cNvSpPr txBox="1">
            <a:spLocks noGrp="1"/>
          </p:cNvSpPr>
          <p:nvPr>
            <p:ph type="subTitle" idx="1"/>
          </p:nvPr>
        </p:nvSpPr>
        <p:spPr>
          <a:xfrm>
            <a:off x="1404400" y="3583200"/>
            <a:ext cx="1695600" cy="32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GB"/>
              <a:t>Student</a:t>
            </a:r>
            <a:endParaRPr/>
          </a:p>
        </p:txBody>
      </p:sp>
      <p:sp>
        <p:nvSpPr>
          <p:cNvPr id="511" name="Google Shape;511;p2"/>
          <p:cNvSpPr txBox="1">
            <a:spLocks noGrp="1"/>
          </p:cNvSpPr>
          <p:nvPr>
            <p:ph type="subTitle" idx="2"/>
          </p:nvPr>
        </p:nvSpPr>
        <p:spPr>
          <a:xfrm>
            <a:off x="1404400" y="3903600"/>
            <a:ext cx="1695600" cy="6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GB"/>
              <a:t>Ferdinando </a:t>
            </a:r>
            <a:r>
              <a:rPr lang="en-GB" err="1"/>
              <a:t>Sica</a:t>
            </a:r>
            <a:endParaRPr/>
          </a:p>
        </p:txBody>
      </p:sp>
      <p:sp>
        <p:nvSpPr>
          <p:cNvPr id="512" name="Google Shape;512;p2"/>
          <p:cNvSpPr txBox="1">
            <a:spLocks noGrp="1"/>
          </p:cNvSpPr>
          <p:nvPr>
            <p:ph type="subTitle" idx="3"/>
          </p:nvPr>
        </p:nvSpPr>
        <p:spPr>
          <a:xfrm>
            <a:off x="3724200" y="3583200"/>
            <a:ext cx="1695600" cy="32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GB"/>
              <a:t>Supervisor(s)</a:t>
            </a:r>
            <a:endParaRPr/>
          </a:p>
        </p:txBody>
      </p:sp>
      <p:sp>
        <p:nvSpPr>
          <p:cNvPr id="513" name="Google Shape;513;p2"/>
          <p:cNvSpPr txBox="1">
            <a:spLocks noGrp="1"/>
          </p:cNvSpPr>
          <p:nvPr>
            <p:ph type="subTitle" idx="4"/>
          </p:nvPr>
        </p:nvSpPr>
        <p:spPr>
          <a:xfrm>
            <a:off x="3724200" y="3903600"/>
            <a:ext cx="1695600" cy="6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GB"/>
              <a:t>Prof. </a:t>
            </a:r>
            <a:r>
              <a:rPr lang="it-IT"/>
              <a:t>Diego Gragnaniello</a:t>
            </a:r>
            <a:endParaRPr/>
          </a:p>
        </p:txBody>
      </p:sp>
      <p:sp>
        <p:nvSpPr>
          <p:cNvPr id="514" name="Google Shape;514;p2"/>
          <p:cNvSpPr txBox="1">
            <a:spLocks noGrp="1"/>
          </p:cNvSpPr>
          <p:nvPr>
            <p:ph type="subTitle" idx="5"/>
          </p:nvPr>
        </p:nvSpPr>
        <p:spPr>
          <a:xfrm>
            <a:off x="6044000" y="3583200"/>
            <a:ext cx="1695600" cy="32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GB"/>
              <a:t>Topic</a:t>
            </a:r>
            <a:endParaRPr/>
          </a:p>
        </p:txBody>
      </p:sp>
      <p:sp>
        <p:nvSpPr>
          <p:cNvPr id="515" name="Google Shape;515;p2"/>
          <p:cNvSpPr txBox="1">
            <a:spLocks noGrp="1"/>
          </p:cNvSpPr>
          <p:nvPr>
            <p:ph type="subTitle" idx="6"/>
          </p:nvPr>
        </p:nvSpPr>
        <p:spPr>
          <a:xfrm>
            <a:off x="5683308" y="3892372"/>
            <a:ext cx="2442775" cy="6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it-IT" err="1"/>
              <a:t>Autonomous</a:t>
            </a:r>
            <a:r>
              <a:rPr lang="it-IT"/>
              <a:t> </a:t>
            </a:r>
            <a:r>
              <a:rPr lang="it-IT" err="1"/>
              <a:t>Vehicle</a:t>
            </a:r>
            <a:r>
              <a:rPr lang="it-IT"/>
              <a:t> </a:t>
            </a:r>
            <a:r>
              <a:rPr lang="it-IT" err="1"/>
              <a:t>Driving</a:t>
            </a:r>
            <a:endParaRPr lang="it-IT"/>
          </a:p>
          <a:p>
            <a:pPr marL="0" lvl="0" indent="0" algn="ctr" rtl="0">
              <a:lnSpc>
                <a:spcPct val="100000"/>
              </a:lnSpc>
              <a:spcBef>
                <a:spcPts val="0"/>
              </a:spcBef>
              <a:spcAft>
                <a:spcPts val="0"/>
              </a:spcAft>
              <a:buSzPts val="1100"/>
              <a:buNone/>
            </a:pPr>
            <a:r>
              <a:rPr lang="it-IT" err="1"/>
              <a:t>Labeling</a:t>
            </a:r>
            <a:r>
              <a:rPr lang="it-IT"/>
              <a:t> semi-automatico di dataset acquisiti da ego-</a:t>
            </a:r>
            <a:r>
              <a:rPr lang="it-IT" err="1"/>
              <a:t>vehicle</a:t>
            </a:r>
            <a:r>
              <a:rPr lang="it-IT"/>
              <a:t> tramite transfer learning</a:t>
            </a:r>
            <a:r>
              <a:rPr lang="it-IT">
                <a:highlight>
                  <a:srgbClr val="FFFF00"/>
                </a:highlight>
              </a:rPr>
              <a:t> </a:t>
            </a:r>
            <a:endParaRPr>
              <a:highlight>
                <a:srgbClr val="FFFF00"/>
              </a:highlight>
            </a:endParaRPr>
          </a:p>
        </p:txBody>
      </p:sp>
      <p:grpSp>
        <p:nvGrpSpPr>
          <p:cNvPr id="516" name="Google Shape;516;p2"/>
          <p:cNvGrpSpPr/>
          <p:nvPr/>
        </p:nvGrpSpPr>
        <p:grpSpPr>
          <a:xfrm>
            <a:off x="6808044" y="3073994"/>
            <a:ext cx="198350" cy="269990"/>
            <a:chOff x="7766075" y="1626413"/>
            <a:chExt cx="298675" cy="406550"/>
          </a:xfrm>
        </p:grpSpPr>
        <p:sp>
          <p:nvSpPr>
            <p:cNvPr id="517" name="Google Shape;517;p2"/>
            <p:cNvSpPr/>
            <p:nvPr/>
          </p:nvSpPr>
          <p:spPr>
            <a:xfrm>
              <a:off x="7815475" y="1626413"/>
              <a:ext cx="192275" cy="192275"/>
            </a:xfrm>
            <a:custGeom>
              <a:avLst/>
              <a:gdLst/>
              <a:ahLst/>
              <a:cxnLst/>
              <a:rect l="l" t="t" r="r" b="b"/>
              <a:pathLst>
                <a:path w="7691" h="7691" extrusionOk="0">
                  <a:moveTo>
                    <a:pt x="3861" y="0"/>
                  </a:moveTo>
                  <a:cubicBezTo>
                    <a:pt x="1733" y="0"/>
                    <a:pt x="0" y="1611"/>
                    <a:pt x="0" y="3587"/>
                  </a:cubicBezTo>
                  <a:lnTo>
                    <a:pt x="0" y="4499"/>
                  </a:lnTo>
                  <a:cubicBezTo>
                    <a:pt x="0" y="4878"/>
                    <a:pt x="289" y="5068"/>
                    <a:pt x="578" y="5068"/>
                  </a:cubicBezTo>
                  <a:cubicBezTo>
                    <a:pt x="867" y="5068"/>
                    <a:pt x="1155" y="4878"/>
                    <a:pt x="1155" y="4499"/>
                  </a:cubicBezTo>
                  <a:lnTo>
                    <a:pt x="1155" y="3587"/>
                  </a:lnTo>
                  <a:cubicBezTo>
                    <a:pt x="1155" y="2249"/>
                    <a:pt x="2371" y="1155"/>
                    <a:pt x="3861" y="1155"/>
                  </a:cubicBezTo>
                  <a:cubicBezTo>
                    <a:pt x="5350" y="1155"/>
                    <a:pt x="6566" y="2249"/>
                    <a:pt x="6566" y="3587"/>
                  </a:cubicBezTo>
                  <a:lnTo>
                    <a:pt x="6566" y="7143"/>
                  </a:lnTo>
                  <a:cubicBezTo>
                    <a:pt x="6566" y="7447"/>
                    <a:pt x="6809" y="7690"/>
                    <a:pt x="7143" y="7690"/>
                  </a:cubicBezTo>
                  <a:cubicBezTo>
                    <a:pt x="7447" y="7690"/>
                    <a:pt x="7690" y="7447"/>
                    <a:pt x="7690" y="7143"/>
                  </a:cubicBezTo>
                  <a:lnTo>
                    <a:pt x="7690" y="3587"/>
                  </a:lnTo>
                  <a:cubicBezTo>
                    <a:pt x="7690" y="1611"/>
                    <a:pt x="5958" y="0"/>
                    <a:pt x="38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
            <p:cNvSpPr/>
            <p:nvPr/>
          </p:nvSpPr>
          <p:spPr>
            <a:xfrm>
              <a:off x="7766075" y="1804963"/>
              <a:ext cx="298675" cy="228000"/>
            </a:xfrm>
            <a:custGeom>
              <a:avLst/>
              <a:gdLst/>
              <a:ahLst/>
              <a:cxnLst/>
              <a:rect l="l" t="t" r="r" b="b"/>
              <a:pathLst>
                <a:path w="11947" h="9120" extrusionOk="0">
                  <a:moveTo>
                    <a:pt x="1" y="1"/>
                  </a:moveTo>
                  <a:lnTo>
                    <a:pt x="1" y="9120"/>
                  </a:lnTo>
                  <a:lnTo>
                    <a:pt x="11946" y="9120"/>
                  </a:lnTo>
                  <a:lnTo>
                    <a:pt x="1194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
            <p:cNvSpPr/>
            <p:nvPr/>
          </p:nvSpPr>
          <p:spPr>
            <a:xfrm>
              <a:off x="7893750" y="1861963"/>
              <a:ext cx="43325" cy="85125"/>
            </a:xfrm>
            <a:custGeom>
              <a:avLst/>
              <a:gdLst/>
              <a:ahLst/>
              <a:cxnLst/>
              <a:rect l="l" t="t" r="r" b="b"/>
              <a:pathLst>
                <a:path w="1733" h="3405" extrusionOk="0">
                  <a:moveTo>
                    <a:pt x="851" y="1"/>
                  </a:moveTo>
                  <a:cubicBezTo>
                    <a:pt x="395" y="1"/>
                    <a:pt x="0" y="365"/>
                    <a:pt x="0" y="852"/>
                  </a:cubicBezTo>
                  <a:lnTo>
                    <a:pt x="0" y="2554"/>
                  </a:lnTo>
                  <a:cubicBezTo>
                    <a:pt x="0" y="3010"/>
                    <a:pt x="395" y="3405"/>
                    <a:pt x="851" y="3405"/>
                  </a:cubicBezTo>
                  <a:cubicBezTo>
                    <a:pt x="1337" y="3405"/>
                    <a:pt x="1702" y="3010"/>
                    <a:pt x="1733" y="2554"/>
                  </a:cubicBezTo>
                  <a:lnTo>
                    <a:pt x="1733" y="852"/>
                  </a:lnTo>
                  <a:cubicBezTo>
                    <a:pt x="1702" y="365"/>
                    <a:pt x="1337" y="1"/>
                    <a:pt x="8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
            <p:cNvSpPr/>
            <p:nvPr/>
          </p:nvSpPr>
          <p:spPr>
            <a:xfrm>
              <a:off x="7766075" y="1989638"/>
              <a:ext cx="298675" cy="42575"/>
            </a:xfrm>
            <a:custGeom>
              <a:avLst/>
              <a:gdLst/>
              <a:ahLst/>
              <a:cxnLst/>
              <a:rect l="l" t="t" r="r" b="b"/>
              <a:pathLst>
                <a:path w="11947" h="1703" extrusionOk="0">
                  <a:moveTo>
                    <a:pt x="1" y="0"/>
                  </a:moveTo>
                  <a:lnTo>
                    <a:pt x="1" y="1702"/>
                  </a:lnTo>
                  <a:lnTo>
                    <a:pt x="11946" y="1702"/>
                  </a:lnTo>
                  <a:lnTo>
                    <a:pt x="119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 name="Google Shape;521;p2"/>
          <p:cNvGrpSpPr/>
          <p:nvPr/>
        </p:nvGrpSpPr>
        <p:grpSpPr>
          <a:xfrm>
            <a:off x="2120395" y="3080548"/>
            <a:ext cx="291935" cy="271281"/>
            <a:chOff x="1130700" y="1652988"/>
            <a:chExt cx="418725" cy="389100"/>
          </a:xfrm>
        </p:grpSpPr>
        <p:sp>
          <p:nvSpPr>
            <p:cNvPr id="522" name="Google Shape;522;p2"/>
            <p:cNvSpPr/>
            <p:nvPr/>
          </p:nvSpPr>
          <p:spPr>
            <a:xfrm>
              <a:off x="1130700" y="1652988"/>
              <a:ext cx="418725" cy="85900"/>
            </a:xfrm>
            <a:custGeom>
              <a:avLst/>
              <a:gdLst/>
              <a:ahLst/>
              <a:cxnLst/>
              <a:rect l="l" t="t" r="r" b="b"/>
              <a:pathLst>
                <a:path w="16749" h="3436" extrusionOk="0">
                  <a:moveTo>
                    <a:pt x="426" y="1"/>
                  </a:moveTo>
                  <a:cubicBezTo>
                    <a:pt x="183" y="1"/>
                    <a:pt x="0" y="153"/>
                    <a:pt x="0" y="396"/>
                  </a:cubicBezTo>
                  <a:lnTo>
                    <a:pt x="0" y="3436"/>
                  </a:lnTo>
                  <a:lnTo>
                    <a:pt x="16748" y="3436"/>
                  </a:lnTo>
                  <a:lnTo>
                    <a:pt x="16748" y="396"/>
                  </a:lnTo>
                  <a:cubicBezTo>
                    <a:pt x="16748" y="153"/>
                    <a:pt x="16566" y="1"/>
                    <a:pt x="163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
            <p:cNvSpPr/>
            <p:nvPr/>
          </p:nvSpPr>
          <p:spPr>
            <a:xfrm>
              <a:off x="1152725" y="1738863"/>
              <a:ext cx="374650" cy="303225"/>
            </a:xfrm>
            <a:custGeom>
              <a:avLst/>
              <a:gdLst/>
              <a:ahLst/>
              <a:cxnLst/>
              <a:rect l="l" t="t" r="r" b="b"/>
              <a:pathLst>
                <a:path w="14986" h="12129" extrusionOk="0">
                  <a:moveTo>
                    <a:pt x="1" y="1"/>
                  </a:moveTo>
                  <a:lnTo>
                    <a:pt x="1" y="11156"/>
                  </a:lnTo>
                  <a:cubicBezTo>
                    <a:pt x="1" y="11703"/>
                    <a:pt x="426" y="12128"/>
                    <a:pt x="973" y="12128"/>
                  </a:cubicBezTo>
                  <a:lnTo>
                    <a:pt x="14013" y="12128"/>
                  </a:lnTo>
                  <a:cubicBezTo>
                    <a:pt x="14560" y="12128"/>
                    <a:pt x="14986" y="11703"/>
                    <a:pt x="14986" y="11156"/>
                  </a:cubicBezTo>
                  <a:lnTo>
                    <a:pt x="149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
            <p:cNvSpPr/>
            <p:nvPr/>
          </p:nvSpPr>
          <p:spPr>
            <a:xfrm>
              <a:off x="1152725" y="1969863"/>
              <a:ext cx="72225" cy="72225"/>
            </a:xfrm>
            <a:custGeom>
              <a:avLst/>
              <a:gdLst/>
              <a:ahLst/>
              <a:cxnLst/>
              <a:rect l="l" t="t" r="r" b="b"/>
              <a:pathLst>
                <a:path w="2889" h="2889" extrusionOk="0">
                  <a:moveTo>
                    <a:pt x="1" y="1"/>
                  </a:moveTo>
                  <a:lnTo>
                    <a:pt x="1" y="1916"/>
                  </a:lnTo>
                  <a:cubicBezTo>
                    <a:pt x="1" y="2463"/>
                    <a:pt x="426" y="2888"/>
                    <a:pt x="973" y="2888"/>
                  </a:cubicBezTo>
                  <a:lnTo>
                    <a:pt x="2888" y="2888"/>
                  </a:lnTo>
                  <a:cubicBezTo>
                    <a:pt x="2888" y="1308"/>
                    <a:pt x="158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
            <p:cNvSpPr/>
            <p:nvPr/>
          </p:nvSpPr>
          <p:spPr>
            <a:xfrm>
              <a:off x="1455175" y="1969863"/>
              <a:ext cx="72200" cy="72225"/>
            </a:xfrm>
            <a:custGeom>
              <a:avLst/>
              <a:gdLst/>
              <a:ahLst/>
              <a:cxnLst/>
              <a:rect l="l" t="t" r="r" b="b"/>
              <a:pathLst>
                <a:path w="2888" h="2889" extrusionOk="0">
                  <a:moveTo>
                    <a:pt x="2888" y="1"/>
                  </a:moveTo>
                  <a:cubicBezTo>
                    <a:pt x="1307" y="1"/>
                    <a:pt x="0" y="1308"/>
                    <a:pt x="0" y="2888"/>
                  </a:cubicBezTo>
                  <a:lnTo>
                    <a:pt x="1915" y="2888"/>
                  </a:lnTo>
                  <a:cubicBezTo>
                    <a:pt x="2462" y="2888"/>
                    <a:pt x="2888" y="2432"/>
                    <a:pt x="2888" y="1916"/>
                  </a:cubicBezTo>
                  <a:lnTo>
                    <a:pt x="288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
            <p:cNvSpPr/>
            <p:nvPr/>
          </p:nvSpPr>
          <p:spPr>
            <a:xfrm>
              <a:off x="1275075" y="1811238"/>
              <a:ext cx="129975" cy="43150"/>
            </a:xfrm>
            <a:custGeom>
              <a:avLst/>
              <a:gdLst/>
              <a:ahLst/>
              <a:cxnLst/>
              <a:rect l="l" t="t" r="r" b="b"/>
              <a:pathLst>
                <a:path w="5199" h="1726" extrusionOk="0">
                  <a:moveTo>
                    <a:pt x="289" y="1"/>
                  </a:moveTo>
                  <a:cubicBezTo>
                    <a:pt x="145" y="1"/>
                    <a:pt x="0" y="100"/>
                    <a:pt x="0" y="297"/>
                  </a:cubicBezTo>
                  <a:lnTo>
                    <a:pt x="0" y="723"/>
                  </a:lnTo>
                  <a:cubicBezTo>
                    <a:pt x="0" y="1270"/>
                    <a:pt x="456" y="1726"/>
                    <a:pt x="1004" y="1726"/>
                  </a:cubicBezTo>
                  <a:lnTo>
                    <a:pt x="4195" y="1726"/>
                  </a:lnTo>
                  <a:cubicBezTo>
                    <a:pt x="4742" y="1726"/>
                    <a:pt x="5198" y="1270"/>
                    <a:pt x="5198" y="723"/>
                  </a:cubicBezTo>
                  <a:lnTo>
                    <a:pt x="5198" y="297"/>
                  </a:lnTo>
                  <a:cubicBezTo>
                    <a:pt x="5198" y="100"/>
                    <a:pt x="5054" y="1"/>
                    <a:pt x="4909" y="1"/>
                  </a:cubicBezTo>
                  <a:cubicBezTo>
                    <a:pt x="4765" y="1"/>
                    <a:pt x="4621" y="100"/>
                    <a:pt x="4621" y="297"/>
                  </a:cubicBezTo>
                  <a:lnTo>
                    <a:pt x="4621" y="723"/>
                  </a:lnTo>
                  <a:cubicBezTo>
                    <a:pt x="4621" y="966"/>
                    <a:pt x="4438" y="1148"/>
                    <a:pt x="4195" y="1148"/>
                  </a:cubicBezTo>
                  <a:lnTo>
                    <a:pt x="1004" y="1148"/>
                  </a:lnTo>
                  <a:cubicBezTo>
                    <a:pt x="760" y="1148"/>
                    <a:pt x="578" y="966"/>
                    <a:pt x="578" y="723"/>
                  </a:cubicBezTo>
                  <a:lnTo>
                    <a:pt x="578" y="297"/>
                  </a:lnTo>
                  <a:cubicBezTo>
                    <a:pt x="578" y="100"/>
                    <a:pt x="434" y="1"/>
                    <a:pt x="28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 name="Google Shape;527;p2"/>
          <p:cNvGrpSpPr/>
          <p:nvPr/>
        </p:nvGrpSpPr>
        <p:grpSpPr>
          <a:xfrm>
            <a:off x="4448192" y="3082152"/>
            <a:ext cx="260858" cy="271281"/>
            <a:chOff x="4398225" y="1626413"/>
            <a:chExt cx="417975" cy="434675"/>
          </a:xfrm>
        </p:grpSpPr>
        <p:sp>
          <p:nvSpPr>
            <p:cNvPr id="528" name="Google Shape;528;p2"/>
            <p:cNvSpPr/>
            <p:nvPr/>
          </p:nvSpPr>
          <p:spPr>
            <a:xfrm>
              <a:off x="4406600" y="1634763"/>
              <a:ext cx="401250" cy="417950"/>
            </a:xfrm>
            <a:custGeom>
              <a:avLst/>
              <a:gdLst/>
              <a:ahLst/>
              <a:cxnLst/>
              <a:rect l="l" t="t" r="r" b="b"/>
              <a:pathLst>
                <a:path w="16050" h="16718" extrusionOk="0">
                  <a:moveTo>
                    <a:pt x="0" y="0"/>
                  </a:moveTo>
                  <a:lnTo>
                    <a:pt x="0" y="16718"/>
                  </a:lnTo>
                  <a:lnTo>
                    <a:pt x="16049" y="16718"/>
                  </a:lnTo>
                  <a:lnTo>
                    <a:pt x="1604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
            <p:cNvSpPr/>
            <p:nvPr/>
          </p:nvSpPr>
          <p:spPr>
            <a:xfrm>
              <a:off x="4398225" y="1626413"/>
              <a:ext cx="417975" cy="434675"/>
            </a:xfrm>
            <a:custGeom>
              <a:avLst/>
              <a:gdLst/>
              <a:ahLst/>
              <a:cxnLst/>
              <a:rect l="l" t="t" r="r" b="b"/>
              <a:pathLst>
                <a:path w="16719" h="17387" extrusionOk="0">
                  <a:moveTo>
                    <a:pt x="16050" y="669"/>
                  </a:moveTo>
                  <a:lnTo>
                    <a:pt x="16050" y="16718"/>
                  </a:lnTo>
                  <a:lnTo>
                    <a:pt x="670" y="16718"/>
                  </a:lnTo>
                  <a:lnTo>
                    <a:pt x="670" y="669"/>
                  </a:lnTo>
                  <a:close/>
                  <a:moveTo>
                    <a:pt x="1" y="0"/>
                  </a:moveTo>
                  <a:lnTo>
                    <a:pt x="1" y="17386"/>
                  </a:lnTo>
                  <a:lnTo>
                    <a:pt x="16718" y="17386"/>
                  </a:lnTo>
                  <a:lnTo>
                    <a:pt x="167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
            <p:cNvSpPr/>
            <p:nvPr/>
          </p:nvSpPr>
          <p:spPr>
            <a:xfrm>
              <a:off x="4468900" y="1701638"/>
              <a:ext cx="76775" cy="76775"/>
            </a:xfrm>
            <a:custGeom>
              <a:avLst/>
              <a:gdLst/>
              <a:ahLst/>
              <a:cxnLst/>
              <a:rect l="l" t="t" r="r" b="b"/>
              <a:pathLst>
                <a:path w="3071" h="3071" extrusionOk="0">
                  <a:moveTo>
                    <a:pt x="1520" y="0"/>
                  </a:moveTo>
                  <a:cubicBezTo>
                    <a:pt x="669" y="0"/>
                    <a:pt x="1" y="699"/>
                    <a:pt x="1" y="1520"/>
                  </a:cubicBezTo>
                  <a:cubicBezTo>
                    <a:pt x="1" y="2371"/>
                    <a:pt x="669" y="3070"/>
                    <a:pt x="1520" y="3070"/>
                  </a:cubicBezTo>
                  <a:cubicBezTo>
                    <a:pt x="2371" y="3070"/>
                    <a:pt x="3071" y="2371"/>
                    <a:pt x="3071" y="1520"/>
                  </a:cubicBezTo>
                  <a:cubicBezTo>
                    <a:pt x="3071" y="699"/>
                    <a:pt x="2371" y="0"/>
                    <a:pt x="152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
            <p:cNvSpPr/>
            <p:nvPr/>
          </p:nvSpPr>
          <p:spPr>
            <a:xfrm>
              <a:off x="4406600" y="1969113"/>
              <a:ext cx="401250" cy="83600"/>
            </a:xfrm>
            <a:custGeom>
              <a:avLst/>
              <a:gdLst/>
              <a:ahLst/>
              <a:cxnLst/>
              <a:rect l="l" t="t" r="r" b="b"/>
              <a:pathLst>
                <a:path w="16050" h="3344" extrusionOk="0">
                  <a:moveTo>
                    <a:pt x="0" y="0"/>
                  </a:moveTo>
                  <a:lnTo>
                    <a:pt x="0" y="3344"/>
                  </a:lnTo>
                  <a:lnTo>
                    <a:pt x="16049" y="3344"/>
                  </a:lnTo>
                  <a:lnTo>
                    <a:pt x="160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
            <p:cNvSpPr/>
            <p:nvPr/>
          </p:nvSpPr>
          <p:spPr>
            <a:xfrm>
              <a:off x="4603400" y="1793588"/>
              <a:ext cx="196075" cy="175550"/>
            </a:xfrm>
            <a:custGeom>
              <a:avLst/>
              <a:gdLst/>
              <a:ahLst/>
              <a:cxnLst/>
              <a:rect l="l" t="t" r="r" b="b"/>
              <a:pathLst>
                <a:path w="7843" h="7022" extrusionOk="0">
                  <a:moveTo>
                    <a:pt x="3496" y="0"/>
                  </a:moveTo>
                  <a:lnTo>
                    <a:pt x="1" y="3860"/>
                  </a:lnTo>
                  <a:lnTo>
                    <a:pt x="1824" y="5684"/>
                  </a:lnTo>
                  <a:lnTo>
                    <a:pt x="3162" y="7021"/>
                  </a:lnTo>
                  <a:lnTo>
                    <a:pt x="7843" y="7021"/>
                  </a:lnTo>
                  <a:lnTo>
                    <a:pt x="7843" y="4043"/>
                  </a:lnTo>
                  <a:lnTo>
                    <a:pt x="7508" y="3678"/>
                  </a:lnTo>
                  <a:lnTo>
                    <a:pt x="34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
            <p:cNvSpPr/>
            <p:nvPr/>
          </p:nvSpPr>
          <p:spPr>
            <a:xfrm>
              <a:off x="4414950" y="1843738"/>
              <a:ext cx="267500" cy="125400"/>
            </a:xfrm>
            <a:custGeom>
              <a:avLst/>
              <a:gdLst/>
              <a:ahLst/>
              <a:cxnLst/>
              <a:rect l="l" t="t" r="r" b="b"/>
              <a:pathLst>
                <a:path w="10700" h="5016" extrusionOk="0">
                  <a:moveTo>
                    <a:pt x="5685" y="0"/>
                  </a:moveTo>
                  <a:lnTo>
                    <a:pt x="1" y="5015"/>
                  </a:lnTo>
                  <a:lnTo>
                    <a:pt x="10700" y="5015"/>
                  </a:lnTo>
                  <a:lnTo>
                    <a:pt x="9362" y="3678"/>
                  </a:lnTo>
                  <a:lnTo>
                    <a:pt x="56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 name="Google Shape;534;p2"/>
          <p:cNvGrpSpPr/>
          <p:nvPr/>
        </p:nvGrpSpPr>
        <p:grpSpPr>
          <a:xfrm>
            <a:off x="3394496" y="118640"/>
            <a:ext cx="2485862" cy="1637114"/>
            <a:chOff x="762915" y="2810815"/>
            <a:chExt cx="2485862" cy="1637114"/>
          </a:xfrm>
        </p:grpSpPr>
        <p:sp>
          <p:nvSpPr>
            <p:cNvPr id="535" name="Google Shape;535;p2"/>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
            <p:cNvSpPr/>
            <p:nvPr/>
          </p:nvSpPr>
          <p:spPr>
            <a:xfrm>
              <a:off x="1823770" y="3502711"/>
              <a:ext cx="107143" cy="134963"/>
            </a:xfrm>
            <a:custGeom>
              <a:avLst/>
              <a:gdLst/>
              <a:ahLst/>
              <a:cxnLst/>
              <a:rect l="l" t="t" r="r" b="b"/>
              <a:pathLst>
                <a:path w="3343" h="4211" extrusionOk="0">
                  <a:moveTo>
                    <a:pt x="0" y="0"/>
                  </a:moveTo>
                  <a:lnTo>
                    <a:pt x="3342" y="4211"/>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
            <p:cNvSpPr/>
            <p:nvPr/>
          </p:nvSpPr>
          <p:spPr>
            <a:xfrm>
              <a:off x="2402113" y="3411657"/>
              <a:ext cx="65895" cy="12339"/>
            </a:xfrm>
            <a:custGeom>
              <a:avLst/>
              <a:gdLst/>
              <a:ahLst/>
              <a:cxnLst/>
              <a:rect l="l" t="t" r="r" b="b"/>
              <a:pathLst>
                <a:path w="2056" h="385" extrusionOk="0">
                  <a:moveTo>
                    <a:pt x="1" y="385"/>
                  </a:moveTo>
                  <a:lnTo>
                    <a:pt x="2056" y="1"/>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
            <p:cNvSpPr/>
            <p:nvPr/>
          </p:nvSpPr>
          <p:spPr>
            <a:xfrm>
              <a:off x="2405318" y="3436816"/>
              <a:ext cx="12884" cy="2724"/>
            </a:xfrm>
            <a:custGeom>
              <a:avLst/>
              <a:gdLst/>
              <a:ahLst/>
              <a:cxnLst/>
              <a:rect l="l" t="t" r="r" b="b"/>
              <a:pathLst>
                <a:path w="402" h="85" extrusionOk="0">
                  <a:moveTo>
                    <a:pt x="1" y="85"/>
                  </a:moveTo>
                  <a:lnTo>
                    <a:pt x="402" y="1"/>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1"/>
          <p:cNvSpPr txBox="1">
            <a:spLocks noGrp="1"/>
          </p:cNvSpPr>
          <p:nvPr>
            <p:ph type="title"/>
          </p:nvPr>
        </p:nvSpPr>
        <p:spPr>
          <a:xfrm>
            <a:off x="0" y="0"/>
            <a:ext cx="914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1800"/>
              <a:t>Algorithm Deployed</a:t>
            </a:r>
            <a:endParaRPr sz="1800"/>
          </a:p>
        </p:txBody>
      </p:sp>
      <p:sp>
        <p:nvSpPr>
          <p:cNvPr id="1161" name="Google Shape;1161;p21"/>
          <p:cNvSpPr txBox="1"/>
          <p:nvPr/>
        </p:nvSpPr>
        <p:spPr>
          <a:xfrm>
            <a:off x="1" y="135685"/>
            <a:ext cx="9143999" cy="40384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a:solidFill>
                  <a:schemeClr val="dk2"/>
                </a:solidFill>
                <a:latin typeface="Lilita One"/>
                <a:sym typeface="Lilita One"/>
              </a:rPr>
              <a:t>Complete </a:t>
            </a:r>
            <a:r>
              <a:rPr lang="en-GB" err="1">
                <a:solidFill>
                  <a:schemeClr val="dk2"/>
                </a:solidFill>
                <a:latin typeface="Lilita One"/>
                <a:sym typeface="Lilita One"/>
              </a:rPr>
              <a:t>GroundTruth</a:t>
            </a:r>
            <a:endParaRPr/>
          </a:p>
        </p:txBody>
      </p:sp>
      <p:pic>
        <p:nvPicPr>
          <p:cNvPr id="3" name="Picture 2">
            <a:extLst>
              <a:ext uri="{FF2B5EF4-FFF2-40B4-BE49-F238E27FC236}">
                <a16:creationId xmlns:a16="http://schemas.microsoft.com/office/drawing/2014/main" id="{58364E38-BC4D-A3FC-CA5C-45B019B92DD2}"/>
              </a:ext>
            </a:extLst>
          </p:cNvPr>
          <p:cNvPicPr>
            <a:picLocks noChangeAspect="1"/>
          </p:cNvPicPr>
          <p:nvPr/>
        </p:nvPicPr>
        <p:blipFill rotWithShape="1">
          <a:blip r:embed="rId3"/>
          <a:srcRect t="20618" b="-985"/>
          <a:stretch/>
        </p:blipFill>
        <p:spPr>
          <a:xfrm>
            <a:off x="1146492" y="504908"/>
            <a:ext cx="6851016" cy="41336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1"/>
          <p:cNvSpPr txBox="1">
            <a:spLocks noGrp="1"/>
          </p:cNvSpPr>
          <p:nvPr>
            <p:ph type="title"/>
          </p:nvPr>
        </p:nvSpPr>
        <p:spPr>
          <a:xfrm>
            <a:off x="0" y="0"/>
            <a:ext cx="914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1800"/>
              <a:t>Algorithm Deployed</a:t>
            </a:r>
            <a:endParaRPr sz="1800"/>
          </a:p>
        </p:txBody>
      </p:sp>
      <p:sp>
        <p:nvSpPr>
          <p:cNvPr id="1161" name="Google Shape;1161;p21"/>
          <p:cNvSpPr txBox="1"/>
          <p:nvPr/>
        </p:nvSpPr>
        <p:spPr>
          <a:xfrm>
            <a:off x="1" y="135685"/>
            <a:ext cx="9143999" cy="40384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a:solidFill>
                  <a:schemeClr val="dk2"/>
                </a:solidFill>
                <a:latin typeface="Lilita One"/>
                <a:sym typeface="Lilita One"/>
              </a:rPr>
              <a:t>Only BBOX utilization</a:t>
            </a:r>
            <a:endParaRPr/>
          </a:p>
        </p:txBody>
      </p:sp>
      <p:pic>
        <p:nvPicPr>
          <p:cNvPr id="3" name="Picture 2">
            <a:extLst>
              <a:ext uri="{FF2B5EF4-FFF2-40B4-BE49-F238E27FC236}">
                <a16:creationId xmlns:a16="http://schemas.microsoft.com/office/drawing/2014/main" id="{16AC31A6-FD01-1A46-F31D-03BA7A96DCD4}"/>
              </a:ext>
            </a:extLst>
          </p:cNvPr>
          <p:cNvPicPr>
            <a:picLocks noChangeAspect="1"/>
          </p:cNvPicPr>
          <p:nvPr/>
        </p:nvPicPr>
        <p:blipFill rotWithShape="1">
          <a:blip r:embed="rId3"/>
          <a:srcRect t="24682" b="-306"/>
          <a:stretch/>
        </p:blipFill>
        <p:spPr>
          <a:xfrm>
            <a:off x="685800" y="820274"/>
            <a:ext cx="7772400" cy="3502951"/>
          </a:xfrm>
          <a:prstGeom prst="rect">
            <a:avLst/>
          </a:prstGeom>
        </p:spPr>
      </p:pic>
    </p:spTree>
    <p:extLst>
      <p:ext uri="{BB962C8B-B14F-4D97-AF65-F5344CB8AC3E}">
        <p14:creationId xmlns:p14="http://schemas.microsoft.com/office/powerpoint/2010/main" val="1162360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1"/>
          <p:cNvSpPr txBox="1">
            <a:spLocks noGrp="1"/>
          </p:cNvSpPr>
          <p:nvPr>
            <p:ph type="title"/>
          </p:nvPr>
        </p:nvSpPr>
        <p:spPr>
          <a:xfrm>
            <a:off x="0" y="0"/>
            <a:ext cx="914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1800"/>
              <a:t>Algorithm Deployed</a:t>
            </a:r>
            <a:endParaRPr sz="1800"/>
          </a:p>
        </p:txBody>
      </p:sp>
      <p:sp>
        <p:nvSpPr>
          <p:cNvPr id="1161" name="Google Shape;1161;p21"/>
          <p:cNvSpPr txBox="1"/>
          <p:nvPr/>
        </p:nvSpPr>
        <p:spPr>
          <a:xfrm>
            <a:off x="1" y="135685"/>
            <a:ext cx="9143999" cy="40384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a:solidFill>
                  <a:schemeClr val="dk2"/>
                </a:solidFill>
                <a:latin typeface="Lilita One"/>
                <a:sym typeface="Lilita One"/>
              </a:rPr>
              <a:t>No </a:t>
            </a:r>
            <a:r>
              <a:rPr lang="en-GB" err="1">
                <a:solidFill>
                  <a:schemeClr val="dk2"/>
                </a:solidFill>
                <a:latin typeface="Lilita One"/>
                <a:sym typeface="Lilita One"/>
              </a:rPr>
              <a:t>GroundTruth</a:t>
            </a:r>
            <a:r>
              <a:rPr lang="en-GB">
                <a:solidFill>
                  <a:schemeClr val="dk2"/>
                </a:solidFill>
                <a:latin typeface="Lilita One"/>
                <a:sym typeface="Lilita One"/>
              </a:rPr>
              <a:t> utilization</a:t>
            </a:r>
          </a:p>
        </p:txBody>
      </p:sp>
      <p:pic>
        <p:nvPicPr>
          <p:cNvPr id="3" name="Picture 2">
            <a:extLst>
              <a:ext uri="{FF2B5EF4-FFF2-40B4-BE49-F238E27FC236}">
                <a16:creationId xmlns:a16="http://schemas.microsoft.com/office/drawing/2014/main" id="{2BF3633F-AEED-FA8B-E8F9-F2BB83A7D743}"/>
              </a:ext>
            </a:extLst>
          </p:cNvPr>
          <p:cNvPicPr>
            <a:picLocks noChangeAspect="1"/>
          </p:cNvPicPr>
          <p:nvPr/>
        </p:nvPicPr>
        <p:blipFill rotWithShape="1">
          <a:blip r:embed="rId3"/>
          <a:srcRect t="24803" b="-2354"/>
          <a:stretch/>
        </p:blipFill>
        <p:spPr>
          <a:xfrm>
            <a:off x="581439" y="1025718"/>
            <a:ext cx="7981122" cy="2782957"/>
          </a:xfrm>
          <a:prstGeom prst="rect">
            <a:avLst/>
          </a:prstGeom>
        </p:spPr>
      </p:pic>
    </p:spTree>
    <p:extLst>
      <p:ext uri="{BB962C8B-B14F-4D97-AF65-F5344CB8AC3E}">
        <p14:creationId xmlns:p14="http://schemas.microsoft.com/office/powerpoint/2010/main" val="64991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72"/>
        <p:cNvGrpSpPr/>
        <p:nvPr/>
      </p:nvGrpSpPr>
      <p:grpSpPr>
        <a:xfrm>
          <a:off x="0" y="0"/>
          <a:ext cx="0" cy="0"/>
          <a:chOff x="0" y="0"/>
          <a:chExt cx="0" cy="0"/>
        </a:xfrm>
      </p:grpSpPr>
      <p:sp>
        <p:nvSpPr>
          <p:cNvPr id="1173" name="Google Shape;1173;p22"/>
          <p:cNvSpPr txBox="1">
            <a:spLocks noGrp="1"/>
          </p:cNvSpPr>
          <p:nvPr>
            <p:ph type="title"/>
          </p:nvPr>
        </p:nvSpPr>
        <p:spPr>
          <a:xfrm>
            <a:off x="0" y="0"/>
            <a:ext cx="914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1800"/>
              <a:t>System deployment</a:t>
            </a:r>
            <a:endParaRPr sz="1800"/>
          </a:p>
        </p:txBody>
      </p:sp>
      <p:sp>
        <p:nvSpPr>
          <p:cNvPr id="1174" name="Google Shape;1174;p22"/>
          <p:cNvSpPr txBox="1"/>
          <p:nvPr/>
        </p:nvSpPr>
        <p:spPr>
          <a:xfrm>
            <a:off x="0" y="118480"/>
            <a:ext cx="9143999" cy="40384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200" b="0" i="0" u="none" strike="noStrike" cap="none">
                <a:solidFill>
                  <a:schemeClr val="dk2"/>
                </a:solidFill>
                <a:latin typeface="Lilita One"/>
                <a:ea typeface="Lilita One"/>
                <a:cs typeface="Lilita One"/>
                <a:sym typeface="Lilita One"/>
              </a:rPr>
              <a:t>ROS architecture</a:t>
            </a:r>
            <a:endParaRPr/>
          </a:p>
        </p:txBody>
      </p:sp>
      <p:pic>
        <p:nvPicPr>
          <p:cNvPr id="1175" name="Google Shape;1175;p22"/>
          <p:cNvPicPr preferRelativeResize="0"/>
          <p:nvPr/>
        </p:nvPicPr>
        <p:blipFill rotWithShape="1">
          <a:blip r:embed="rId3">
            <a:alphaModFix/>
          </a:blip>
          <a:srcRect/>
          <a:stretch/>
        </p:blipFill>
        <p:spPr>
          <a:xfrm>
            <a:off x="1497952" y="539750"/>
            <a:ext cx="6148093" cy="1617663"/>
          </a:xfrm>
          <a:prstGeom prst="rect">
            <a:avLst/>
          </a:prstGeom>
          <a:noFill/>
          <a:ln>
            <a:noFill/>
          </a:ln>
        </p:spPr>
      </p:pic>
      <p:grpSp>
        <p:nvGrpSpPr>
          <p:cNvPr id="1176" name="Google Shape;1176;p22"/>
          <p:cNvGrpSpPr/>
          <p:nvPr/>
        </p:nvGrpSpPr>
        <p:grpSpPr>
          <a:xfrm>
            <a:off x="150605" y="2322585"/>
            <a:ext cx="8842788" cy="2268708"/>
            <a:chOff x="586" y="29441"/>
            <a:chExt cx="8842788" cy="2268708"/>
          </a:xfrm>
        </p:grpSpPr>
        <p:sp>
          <p:nvSpPr>
            <p:cNvPr id="1177" name="Google Shape;1177;p22"/>
            <p:cNvSpPr/>
            <p:nvPr/>
          </p:nvSpPr>
          <p:spPr>
            <a:xfrm>
              <a:off x="586" y="29441"/>
              <a:ext cx="1917343" cy="432000"/>
            </a:xfrm>
            <a:prstGeom prst="chevron">
              <a:avLst>
                <a:gd name="adj" fmla="val 50000"/>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txBox="1"/>
            <p:nvPr/>
          </p:nvSpPr>
          <p:spPr>
            <a:xfrm>
              <a:off x="216586" y="29441"/>
              <a:ext cx="1485343" cy="432000"/>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Microphone node</a:t>
              </a:r>
              <a:endParaRPr/>
            </a:p>
          </p:txBody>
        </p:sp>
        <p:sp>
          <p:nvSpPr>
            <p:cNvPr id="1179" name="Google Shape;1179;p22"/>
            <p:cNvSpPr/>
            <p:nvPr/>
          </p:nvSpPr>
          <p:spPr>
            <a:xfrm>
              <a:off x="586" y="515441"/>
              <a:ext cx="1533874" cy="176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txBox="1"/>
            <p:nvPr/>
          </p:nvSpPr>
          <p:spPr>
            <a:xfrm>
              <a:off x="586" y="515441"/>
              <a:ext cx="1533874" cy="1765722"/>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Opens the stream and publishes the audio data to /mic_data topic</a:t>
              </a:r>
              <a:endParaRPr/>
            </a:p>
          </p:txBody>
        </p:sp>
        <p:sp>
          <p:nvSpPr>
            <p:cNvPr id="1181" name="Google Shape;1181;p22"/>
            <p:cNvSpPr/>
            <p:nvPr/>
          </p:nvSpPr>
          <p:spPr>
            <a:xfrm>
              <a:off x="1701929" y="29441"/>
              <a:ext cx="1917343" cy="432000"/>
            </a:xfrm>
            <a:prstGeom prst="chevron">
              <a:avLst>
                <a:gd name="adj" fmla="val 50000"/>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txBox="1"/>
            <p:nvPr/>
          </p:nvSpPr>
          <p:spPr>
            <a:xfrm>
              <a:off x="1917929" y="29441"/>
              <a:ext cx="1485343" cy="432000"/>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Speech detection node</a:t>
              </a:r>
              <a:endParaRPr/>
            </a:p>
          </p:txBody>
        </p:sp>
        <p:sp>
          <p:nvSpPr>
            <p:cNvPr id="1183" name="Google Shape;1183;p22"/>
            <p:cNvSpPr/>
            <p:nvPr/>
          </p:nvSpPr>
          <p:spPr>
            <a:xfrm>
              <a:off x="1701929" y="515441"/>
              <a:ext cx="1533874" cy="176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txBox="1"/>
            <p:nvPr/>
          </p:nvSpPr>
          <p:spPr>
            <a:xfrm>
              <a:off x="1701929" y="515441"/>
              <a:ext cx="1533874" cy="1765722"/>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Reads the stream from /mic_data topic and uses the Voice Activity Detector module to detect the user voice</a:t>
              </a:r>
              <a:endParaRPr/>
            </a:p>
            <a:p>
              <a:pPr marL="114300" marR="0" lvl="1" indent="-114300" algn="l" rtl="0">
                <a:lnSpc>
                  <a:spcPct val="90000"/>
                </a:lnSpc>
                <a:spcBef>
                  <a:spcPts val="18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If the VAD detects a voice the speech frame is sent to manager service</a:t>
              </a:r>
              <a:endParaRPr/>
            </a:p>
          </p:txBody>
        </p:sp>
        <p:sp>
          <p:nvSpPr>
            <p:cNvPr id="1185" name="Google Shape;1185;p22"/>
            <p:cNvSpPr/>
            <p:nvPr/>
          </p:nvSpPr>
          <p:spPr>
            <a:xfrm>
              <a:off x="3463140" y="29441"/>
              <a:ext cx="1917343" cy="432000"/>
            </a:xfrm>
            <a:prstGeom prst="chevron">
              <a:avLst>
                <a:gd name="adj" fmla="val 50000"/>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txBox="1"/>
            <p:nvPr/>
          </p:nvSpPr>
          <p:spPr>
            <a:xfrm>
              <a:off x="3679140" y="29441"/>
              <a:ext cx="1485343" cy="432000"/>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Manager node</a:t>
              </a:r>
              <a:endParaRPr/>
            </a:p>
          </p:txBody>
        </p:sp>
        <p:sp>
          <p:nvSpPr>
            <p:cNvPr id="1187" name="Google Shape;1187;p22"/>
            <p:cNvSpPr/>
            <p:nvPr/>
          </p:nvSpPr>
          <p:spPr>
            <a:xfrm>
              <a:off x="3403273" y="515441"/>
              <a:ext cx="1653608" cy="176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txBox="1"/>
            <p:nvPr/>
          </p:nvSpPr>
          <p:spPr>
            <a:xfrm>
              <a:off x="3403273" y="515441"/>
              <a:ext cx="1653608" cy="1765722"/>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Its assignment is to call the services to perform the command classification and the communication task</a:t>
              </a:r>
              <a:endParaRPr/>
            </a:p>
          </p:txBody>
        </p:sp>
        <p:sp>
          <p:nvSpPr>
            <p:cNvPr id="1189" name="Google Shape;1189;p22"/>
            <p:cNvSpPr/>
            <p:nvPr/>
          </p:nvSpPr>
          <p:spPr>
            <a:xfrm>
              <a:off x="5164483" y="29441"/>
              <a:ext cx="1917343" cy="432000"/>
            </a:xfrm>
            <a:prstGeom prst="chevron">
              <a:avLst>
                <a:gd name="adj" fmla="val 50000"/>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txBox="1"/>
            <p:nvPr/>
          </p:nvSpPr>
          <p:spPr>
            <a:xfrm>
              <a:off x="5380483" y="29441"/>
              <a:ext cx="1485343" cy="432000"/>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Classification node</a:t>
              </a:r>
              <a:endParaRPr/>
            </a:p>
          </p:txBody>
        </p:sp>
        <p:sp>
          <p:nvSpPr>
            <p:cNvPr id="1191" name="Google Shape;1191;p22"/>
            <p:cNvSpPr/>
            <p:nvPr/>
          </p:nvSpPr>
          <p:spPr>
            <a:xfrm>
              <a:off x="5164483" y="515441"/>
              <a:ext cx="1533874" cy="176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txBox="1"/>
            <p:nvPr/>
          </p:nvSpPr>
          <p:spPr>
            <a:xfrm>
              <a:off x="5164483" y="515441"/>
              <a:ext cx="1533874" cy="1765722"/>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Receives the speech data and performs the classification</a:t>
              </a:r>
              <a:endParaRPr/>
            </a:p>
            <a:p>
              <a:pPr marL="114300" marR="0" lvl="1" indent="-114300" algn="l" rtl="0">
                <a:lnSpc>
                  <a:spcPct val="90000"/>
                </a:lnSpc>
                <a:spcBef>
                  <a:spcPts val="21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The classified command is sent to manger node</a:t>
              </a:r>
              <a:endParaRPr/>
            </a:p>
          </p:txBody>
        </p:sp>
        <p:sp>
          <p:nvSpPr>
            <p:cNvPr id="1193" name="Google Shape;1193;p22"/>
            <p:cNvSpPr/>
            <p:nvPr/>
          </p:nvSpPr>
          <p:spPr>
            <a:xfrm>
              <a:off x="6926031" y="29441"/>
              <a:ext cx="1917343" cy="432000"/>
            </a:xfrm>
            <a:prstGeom prst="chevron">
              <a:avLst>
                <a:gd name="adj" fmla="val 50000"/>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txBox="1"/>
            <p:nvPr/>
          </p:nvSpPr>
          <p:spPr>
            <a:xfrm>
              <a:off x="7142031" y="29441"/>
              <a:ext cx="1485343" cy="4320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Speech node</a:t>
              </a:r>
              <a:endParaRPr/>
            </a:p>
          </p:txBody>
        </p:sp>
        <p:sp>
          <p:nvSpPr>
            <p:cNvPr id="1195" name="Google Shape;1195;p22"/>
            <p:cNvSpPr/>
            <p:nvPr/>
          </p:nvSpPr>
          <p:spPr>
            <a:xfrm>
              <a:off x="7015011" y="532427"/>
              <a:ext cx="1654283" cy="176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txBox="1"/>
            <p:nvPr/>
          </p:nvSpPr>
          <p:spPr>
            <a:xfrm>
              <a:off x="7015011" y="532427"/>
              <a:ext cx="1654283" cy="1765722"/>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Receives the classified command by the manager node and performs the text-to-speech</a:t>
              </a:r>
              <a:endParaRPr/>
            </a:p>
            <a:p>
              <a:pPr marL="114300" marR="0" lvl="1" indent="-114300" algn="l" rtl="0">
                <a:lnSpc>
                  <a:spcPct val="90000"/>
                </a:lnSpc>
                <a:spcBef>
                  <a:spcPts val="18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Returns a bool value to manager node to communicate that speech detection node can re-start to read the stream</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23"/>
          <p:cNvSpPr txBox="1">
            <a:spLocks noGrp="1"/>
          </p:cNvSpPr>
          <p:nvPr>
            <p:ph type="title"/>
          </p:nvPr>
        </p:nvSpPr>
        <p:spPr>
          <a:xfrm>
            <a:off x="0" y="0"/>
            <a:ext cx="914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2000"/>
              <a:t>Demo</a:t>
            </a:r>
            <a:endParaRPr sz="2000"/>
          </a:p>
        </p:txBody>
      </p:sp>
      <p:sp>
        <p:nvSpPr>
          <p:cNvPr id="1203" name="Google Shape;1203;p23"/>
          <p:cNvSpPr txBox="1"/>
          <p:nvPr/>
        </p:nvSpPr>
        <p:spPr>
          <a:xfrm>
            <a:off x="0" y="118480"/>
            <a:ext cx="9143999" cy="40384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Preliminary demo</a:t>
            </a:r>
            <a:endParaRPr/>
          </a:p>
        </p:txBody>
      </p:sp>
      <p:pic>
        <p:nvPicPr>
          <p:cNvPr id="2" name="Compare Complete Video NoGroundTruth">
            <a:hlinkClick r:id="" action="ppaction://media"/>
            <a:extLst>
              <a:ext uri="{FF2B5EF4-FFF2-40B4-BE49-F238E27FC236}">
                <a16:creationId xmlns:a16="http://schemas.microsoft.com/office/drawing/2014/main" id="{F7DFB06D-F95B-9339-A0C6-5CE6020C64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3668" y="581439"/>
            <a:ext cx="7076661" cy="39806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25"/>
          <p:cNvSpPr txBox="1">
            <a:spLocks noGrp="1"/>
          </p:cNvSpPr>
          <p:nvPr>
            <p:ph type="title"/>
          </p:nvPr>
        </p:nvSpPr>
        <p:spPr>
          <a:xfrm>
            <a:off x="700057" y="108394"/>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a:t>BIBLIOGRAPHY</a:t>
            </a:r>
            <a:endParaRPr/>
          </a:p>
        </p:txBody>
      </p:sp>
      <p:grpSp>
        <p:nvGrpSpPr>
          <p:cNvPr id="1344" name="Google Shape;1344;p25"/>
          <p:cNvGrpSpPr/>
          <p:nvPr/>
        </p:nvGrpSpPr>
        <p:grpSpPr>
          <a:xfrm>
            <a:off x="7059850" y="1327277"/>
            <a:ext cx="2445259" cy="3352887"/>
            <a:chOff x="5213500" y="1896950"/>
            <a:chExt cx="1894375" cy="2597325"/>
          </a:xfrm>
        </p:grpSpPr>
        <p:sp>
          <p:nvSpPr>
            <p:cNvPr id="1345" name="Google Shape;1345;p25"/>
            <p:cNvSpPr/>
            <p:nvPr/>
          </p:nvSpPr>
          <p:spPr>
            <a:xfrm>
              <a:off x="7045175" y="1896950"/>
              <a:ext cx="62700" cy="2588600"/>
            </a:xfrm>
            <a:custGeom>
              <a:avLst/>
              <a:gdLst/>
              <a:ahLst/>
              <a:cxnLst/>
              <a:rect l="l" t="t" r="r" b="b"/>
              <a:pathLst>
                <a:path w="2508" h="103544" extrusionOk="0">
                  <a:moveTo>
                    <a:pt x="1" y="1"/>
                  </a:moveTo>
                  <a:lnTo>
                    <a:pt x="168" y="103543"/>
                  </a:lnTo>
                  <a:lnTo>
                    <a:pt x="2507" y="103543"/>
                  </a:lnTo>
                  <a:lnTo>
                    <a:pt x="23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5"/>
            <p:cNvSpPr/>
            <p:nvPr/>
          </p:nvSpPr>
          <p:spPr>
            <a:xfrm>
              <a:off x="6905675" y="1897375"/>
              <a:ext cx="62675" cy="2588175"/>
            </a:xfrm>
            <a:custGeom>
              <a:avLst/>
              <a:gdLst/>
              <a:ahLst/>
              <a:cxnLst/>
              <a:rect l="l" t="t" r="r" b="b"/>
              <a:pathLst>
                <a:path w="2507" h="103527" extrusionOk="0">
                  <a:moveTo>
                    <a:pt x="0" y="0"/>
                  </a:moveTo>
                  <a:lnTo>
                    <a:pt x="167" y="103526"/>
                  </a:lnTo>
                  <a:lnTo>
                    <a:pt x="2507" y="103526"/>
                  </a:lnTo>
                  <a:lnTo>
                    <a:pt x="232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5"/>
            <p:cNvSpPr/>
            <p:nvPr/>
          </p:nvSpPr>
          <p:spPr>
            <a:xfrm>
              <a:off x="5687200" y="1899475"/>
              <a:ext cx="62675" cy="2588150"/>
            </a:xfrm>
            <a:custGeom>
              <a:avLst/>
              <a:gdLst/>
              <a:ahLst/>
              <a:cxnLst/>
              <a:rect l="l" t="t" r="r" b="b"/>
              <a:pathLst>
                <a:path w="2507" h="103526" extrusionOk="0">
                  <a:moveTo>
                    <a:pt x="0" y="0"/>
                  </a:moveTo>
                  <a:lnTo>
                    <a:pt x="184" y="103526"/>
                  </a:lnTo>
                  <a:lnTo>
                    <a:pt x="2507" y="103526"/>
                  </a:lnTo>
                  <a:lnTo>
                    <a:pt x="232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5"/>
            <p:cNvSpPr/>
            <p:nvPr/>
          </p:nvSpPr>
          <p:spPr>
            <a:xfrm>
              <a:off x="5547675" y="1899475"/>
              <a:ext cx="62675" cy="2588575"/>
            </a:xfrm>
            <a:custGeom>
              <a:avLst/>
              <a:gdLst/>
              <a:ahLst/>
              <a:cxnLst/>
              <a:rect l="l" t="t" r="r" b="b"/>
              <a:pathLst>
                <a:path w="2507" h="103543" extrusionOk="0">
                  <a:moveTo>
                    <a:pt x="2340" y="0"/>
                  </a:moveTo>
                  <a:lnTo>
                    <a:pt x="1" y="17"/>
                  </a:lnTo>
                  <a:lnTo>
                    <a:pt x="184" y="103543"/>
                  </a:lnTo>
                  <a:lnTo>
                    <a:pt x="2507" y="103543"/>
                  </a:lnTo>
                  <a:lnTo>
                    <a:pt x="2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5"/>
            <p:cNvSpPr/>
            <p:nvPr/>
          </p:nvSpPr>
          <p:spPr>
            <a:xfrm>
              <a:off x="5547675" y="1896950"/>
              <a:ext cx="1555600" cy="61850"/>
            </a:xfrm>
            <a:custGeom>
              <a:avLst/>
              <a:gdLst/>
              <a:ahLst/>
              <a:cxnLst/>
              <a:rect l="l" t="t" r="r" b="b"/>
              <a:pathLst>
                <a:path w="62224" h="2474" extrusionOk="0">
                  <a:moveTo>
                    <a:pt x="62223" y="1"/>
                  </a:moveTo>
                  <a:lnTo>
                    <a:pt x="1" y="118"/>
                  </a:lnTo>
                  <a:lnTo>
                    <a:pt x="17" y="2474"/>
                  </a:lnTo>
                  <a:lnTo>
                    <a:pt x="62223" y="2373"/>
                  </a:lnTo>
                  <a:lnTo>
                    <a:pt x="622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5"/>
            <p:cNvSpPr/>
            <p:nvPr/>
          </p:nvSpPr>
          <p:spPr>
            <a:xfrm>
              <a:off x="5548525" y="2428300"/>
              <a:ext cx="1555575" cy="20475"/>
            </a:xfrm>
            <a:custGeom>
              <a:avLst/>
              <a:gdLst/>
              <a:ahLst/>
              <a:cxnLst/>
              <a:rect l="l" t="t" r="r" b="b"/>
              <a:pathLst>
                <a:path w="62223" h="819" extrusionOk="0">
                  <a:moveTo>
                    <a:pt x="62223" y="0"/>
                  </a:moveTo>
                  <a:lnTo>
                    <a:pt x="0" y="117"/>
                  </a:lnTo>
                  <a:lnTo>
                    <a:pt x="17" y="819"/>
                  </a:lnTo>
                  <a:lnTo>
                    <a:pt x="62223" y="718"/>
                  </a:lnTo>
                  <a:lnTo>
                    <a:pt x="6222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5"/>
            <p:cNvSpPr/>
            <p:nvPr/>
          </p:nvSpPr>
          <p:spPr>
            <a:xfrm>
              <a:off x="5549350" y="2929550"/>
              <a:ext cx="1555600" cy="20075"/>
            </a:xfrm>
            <a:custGeom>
              <a:avLst/>
              <a:gdLst/>
              <a:ahLst/>
              <a:cxnLst/>
              <a:rect l="l" t="t" r="r" b="b"/>
              <a:pathLst>
                <a:path w="62224" h="803" extrusionOk="0">
                  <a:moveTo>
                    <a:pt x="62223" y="0"/>
                  </a:moveTo>
                  <a:lnTo>
                    <a:pt x="1" y="100"/>
                  </a:lnTo>
                  <a:lnTo>
                    <a:pt x="17" y="802"/>
                  </a:lnTo>
                  <a:lnTo>
                    <a:pt x="62223" y="702"/>
                  </a:lnTo>
                  <a:lnTo>
                    <a:pt x="6222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5"/>
            <p:cNvSpPr/>
            <p:nvPr/>
          </p:nvSpPr>
          <p:spPr>
            <a:xfrm>
              <a:off x="5550600" y="3430375"/>
              <a:ext cx="1555175" cy="20075"/>
            </a:xfrm>
            <a:custGeom>
              <a:avLst/>
              <a:gdLst/>
              <a:ahLst/>
              <a:cxnLst/>
              <a:rect l="l" t="t" r="r" b="b"/>
              <a:pathLst>
                <a:path w="62207" h="803" extrusionOk="0">
                  <a:moveTo>
                    <a:pt x="62207" y="1"/>
                  </a:moveTo>
                  <a:lnTo>
                    <a:pt x="1" y="101"/>
                  </a:lnTo>
                  <a:lnTo>
                    <a:pt x="1" y="803"/>
                  </a:lnTo>
                  <a:lnTo>
                    <a:pt x="62207" y="702"/>
                  </a:lnTo>
                  <a:lnTo>
                    <a:pt x="622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5"/>
            <p:cNvSpPr/>
            <p:nvPr/>
          </p:nvSpPr>
          <p:spPr>
            <a:xfrm>
              <a:off x="5551450" y="3931225"/>
              <a:ext cx="1555175" cy="20075"/>
            </a:xfrm>
            <a:custGeom>
              <a:avLst/>
              <a:gdLst/>
              <a:ahLst/>
              <a:cxnLst/>
              <a:rect l="l" t="t" r="r" b="b"/>
              <a:pathLst>
                <a:path w="62207" h="803" extrusionOk="0">
                  <a:moveTo>
                    <a:pt x="62206" y="0"/>
                  </a:moveTo>
                  <a:lnTo>
                    <a:pt x="0" y="101"/>
                  </a:lnTo>
                  <a:lnTo>
                    <a:pt x="0" y="802"/>
                  </a:lnTo>
                  <a:lnTo>
                    <a:pt x="62206" y="702"/>
                  </a:lnTo>
                  <a:lnTo>
                    <a:pt x="622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5"/>
            <p:cNvSpPr/>
            <p:nvPr/>
          </p:nvSpPr>
          <p:spPr>
            <a:xfrm>
              <a:off x="6199325" y="3640075"/>
              <a:ext cx="276125" cy="292850"/>
            </a:xfrm>
            <a:custGeom>
              <a:avLst/>
              <a:gdLst/>
              <a:ahLst/>
              <a:cxnLst/>
              <a:rect l="l" t="t" r="r" b="b"/>
              <a:pathLst>
                <a:path w="11045" h="11714" extrusionOk="0">
                  <a:moveTo>
                    <a:pt x="11011" y="0"/>
                  </a:moveTo>
                  <a:lnTo>
                    <a:pt x="0" y="17"/>
                  </a:lnTo>
                  <a:lnTo>
                    <a:pt x="17" y="11713"/>
                  </a:lnTo>
                  <a:lnTo>
                    <a:pt x="11044" y="11680"/>
                  </a:lnTo>
                  <a:lnTo>
                    <a:pt x="1101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5"/>
            <p:cNvSpPr/>
            <p:nvPr/>
          </p:nvSpPr>
          <p:spPr>
            <a:xfrm>
              <a:off x="5924875" y="3640500"/>
              <a:ext cx="276125" cy="292825"/>
            </a:xfrm>
            <a:custGeom>
              <a:avLst/>
              <a:gdLst/>
              <a:ahLst/>
              <a:cxnLst/>
              <a:rect l="l" t="t" r="r" b="b"/>
              <a:pathLst>
                <a:path w="11045" h="11713" extrusionOk="0">
                  <a:moveTo>
                    <a:pt x="11028" y="0"/>
                  </a:moveTo>
                  <a:lnTo>
                    <a:pt x="1" y="17"/>
                  </a:lnTo>
                  <a:lnTo>
                    <a:pt x="17" y="11713"/>
                  </a:lnTo>
                  <a:lnTo>
                    <a:pt x="11045" y="11679"/>
                  </a:lnTo>
                  <a:lnTo>
                    <a:pt x="11028"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5"/>
            <p:cNvSpPr/>
            <p:nvPr/>
          </p:nvSpPr>
          <p:spPr>
            <a:xfrm>
              <a:off x="5922375" y="3714875"/>
              <a:ext cx="555150" cy="7525"/>
            </a:xfrm>
            <a:custGeom>
              <a:avLst/>
              <a:gdLst/>
              <a:ahLst/>
              <a:cxnLst/>
              <a:rect l="l" t="t" r="r" b="b"/>
              <a:pathLst>
                <a:path w="22206" h="301" extrusionOk="0">
                  <a:moveTo>
                    <a:pt x="13223" y="1"/>
                  </a:moveTo>
                  <a:cubicBezTo>
                    <a:pt x="8851" y="1"/>
                    <a:pt x="4481" y="33"/>
                    <a:pt x="117" y="83"/>
                  </a:cubicBezTo>
                  <a:cubicBezTo>
                    <a:pt x="0" y="83"/>
                    <a:pt x="0" y="250"/>
                    <a:pt x="117" y="250"/>
                  </a:cubicBezTo>
                  <a:cubicBezTo>
                    <a:pt x="3465" y="280"/>
                    <a:pt x="6819" y="301"/>
                    <a:pt x="10175" y="301"/>
                  </a:cubicBezTo>
                  <a:cubicBezTo>
                    <a:pt x="14154" y="301"/>
                    <a:pt x="18135" y="272"/>
                    <a:pt x="22106" y="200"/>
                  </a:cubicBezTo>
                  <a:cubicBezTo>
                    <a:pt x="22206" y="200"/>
                    <a:pt x="22206" y="49"/>
                    <a:pt x="22106" y="49"/>
                  </a:cubicBezTo>
                  <a:cubicBezTo>
                    <a:pt x="19144" y="16"/>
                    <a:pt x="16183" y="1"/>
                    <a:pt x="132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5"/>
            <p:cNvSpPr/>
            <p:nvPr/>
          </p:nvSpPr>
          <p:spPr>
            <a:xfrm>
              <a:off x="6271150" y="2538975"/>
              <a:ext cx="202200" cy="214725"/>
            </a:xfrm>
            <a:custGeom>
              <a:avLst/>
              <a:gdLst/>
              <a:ahLst/>
              <a:cxnLst/>
              <a:rect l="l" t="t" r="r" b="b"/>
              <a:pathLst>
                <a:path w="8088" h="8589" extrusionOk="0">
                  <a:moveTo>
                    <a:pt x="8071" y="1"/>
                  </a:moveTo>
                  <a:lnTo>
                    <a:pt x="1" y="17"/>
                  </a:lnTo>
                  <a:lnTo>
                    <a:pt x="18" y="8589"/>
                  </a:lnTo>
                  <a:lnTo>
                    <a:pt x="8088" y="8572"/>
                  </a:lnTo>
                  <a:lnTo>
                    <a:pt x="807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5"/>
            <p:cNvSpPr/>
            <p:nvPr/>
          </p:nvSpPr>
          <p:spPr>
            <a:xfrm>
              <a:off x="6070250" y="2539400"/>
              <a:ext cx="202200" cy="214725"/>
            </a:xfrm>
            <a:custGeom>
              <a:avLst/>
              <a:gdLst/>
              <a:ahLst/>
              <a:cxnLst/>
              <a:rect l="l" t="t" r="r" b="b"/>
              <a:pathLst>
                <a:path w="8088" h="8589" extrusionOk="0">
                  <a:moveTo>
                    <a:pt x="8070" y="0"/>
                  </a:moveTo>
                  <a:lnTo>
                    <a:pt x="0" y="17"/>
                  </a:lnTo>
                  <a:lnTo>
                    <a:pt x="17" y="8589"/>
                  </a:lnTo>
                  <a:lnTo>
                    <a:pt x="8087" y="8572"/>
                  </a:lnTo>
                  <a:lnTo>
                    <a:pt x="807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5"/>
            <p:cNvSpPr/>
            <p:nvPr/>
          </p:nvSpPr>
          <p:spPr>
            <a:xfrm>
              <a:off x="6067725" y="2593475"/>
              <a:ext cx="407300" cy="6525"/>
            </a:xfrm>
            <a:custGeom>
              <a:avLst/>
              <a:gdLst/>
              <a:ahLst/>
              <a:cxnLst/>
              <a:rect l="l" t="t" r="r" b="b"/>
              <a:pathLst>
                <a:path w="16292" h="261" extrusionOk="0">
                  <a:moveTo>
                    <a:pt x="9147" y="0"/>
                  </a:moveTo>
                  <a:cubicBezTo>
                    <a:pt x="6130" y="0"/>
                    <a:pt x="3113" y="22"/>
                    <a:pt x="101" y="60"/>
                  </a:cubicBezTo>
                  <a:cubicBezTo>
                    <a:pt x="1" y="60"/>
                    <a:pt x="1" y="227"/>
                    <a:pt x="101" y="227"/>
                  </a:cubicBezTo>
                  <a:cubicBezTo>
                    <a:pt x="2442" y="249"/>
                    <a:pt x="4786" y="261"/>
                    <a:pt x="7131" y="261"/>
                  </a:cubicBezTo>
                  <a:cubicBezTo>
                    <a:pt x="10158" y="261"/>
                    <a:pt x="13186" y="240"/>
                    <a:pt x="16208" y="193"/>
                  </a:cubicBezTo>
                  <a:cubicBezTo>
                    <a:pt x="16292" y="177"/>
                    <a:pt x="16292" y="60"/>
                    <a:pt x="16208" y="43"/>
                  </a:cubicBezTo>
                  <a:cubicBezTo>
                    <a:pt x="13857" y="14"/>
                    <a:pt x="11502" y="0"/>
                    <a:pt x="914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5"/>
            <p:cNvSpPr/>
            <p:nvPr/>
          </p:nvSpPr>
          <p:spPr>
            <a:xfrm>
              <a:off x="6233575" y="2749925"/>
              <a:ext cx="366775" cy="175050"/>
            </a:xfrm>
            <a:custGeom>
              <a:avLst/>
              <a:gdLst/>
              <a:ahLst/>
              <a:cxnLst/>
              <a:rect l="l" t="t" r="r" b="b"/>
              <a:pathLst>
                <a:path w="14671" h="7002" extrusionOk="0">
                  <a:moveTo>
                    <a:pt x="14670" y="1"/>
                  </a:moveTo>
                  <a:lnTo>
                    <a:pt x="0" y="17"/>
                  </a:lnTo>
                  <a:lnTo>
                    <a:pt x="17" y="7001"/>
                  </a:lnTo>
                  <a:lnTo>
                    <a:pt x="14670" y="6968"/>
                  </a:lnTo>
                  <a:lnTo>
                    <a:pt x="1467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5"/>
            <p:cNvSpPr/>
            <p:nvPr/>
          </p:nvSpPr>
          <p:spPr>
            <a:xfrm>
              <a:off x="5869325" y="2748675"/>
              <a:ext cx="366775" cy="175050"/>
            </a:xfrm>
            <a:custGeom>
              <a:avLst/>
              <a:gdLst/>
              <a:ahLst/>
              <a:cxnLst/>
              <a:rect l="l" t="t" r="r" b="b"/>
              <a:pathLst>
                <a:path w="14671" h="7002" extrusionOk="0">
                  <a:moveTo>
                    <a:pt x="14654" y="0"/>
                  </a:moveTo>
                  <a:lnTo>
                    <a:pt x="0" y="34"/>
                  </a:lnTo>
                  <a:lnTo>
                    <a:pt x="0" y="7001"/>
                  </a:lnTo>
                  <a:lnTo>
                    <a:pt x="14670" y="6985"/>
                  </a:lnTo>
                  <a:lnTo>
                    <a:pt x="1465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5"/>
            <p:cNvSpPr/>
            <p:nvPr/>
          </p:nvSpPr>
          <p:spPr>
            <a:xfrm>
              <a:off x="5865975" y="2792450"/>
              <a:ext cx="736450" cy="9100"/>
            </a:xfrm>
            <a:custGeom>
              <a:avLst/>
              <a:gdLst/>
              <a:ahLst/>
              <a:cxnLst/>
              <a:rect l="l" t="t" r="r" b="b"/>
              <a:pathLst>
                <a:path w="29458" h="364" extrusionOk="0">
                  <a:moveTo>
                    <a:pt x="17345" y="0"/>
                  </a:moveTo>
                  <a:cubicBezTo>
                    <a:pt x="11598" y="0"/>
                    <a:pt x="5846" y="52"/>
                    <a:pt x="101" y="121"/>
                  </a:cubicBezTo>
                  <a:cubicBezTo>
                    <a:pt x="1" y="121"/>
                    <a:pt x="1" y="288"/>
                    <a:pt x="101" y="288"/>
                  </a:cubicBezTo>
                  <a:cubicBezTo>
                    <a:pt x="4671" y="335"/>
                    <a:pt x="9245" y="363"/>
                    <a:pt x="13818" y="363"/>
                  </a:cubicBezTo>
                  <a:cubicBezTo>
                    <a:pt x="19008" y="363"/>
                    <a:pt x="24196" y="327"/>
                    <a:pt x="29374" y="238"/>
                  </a:cubicBezTo>
                  <a:cubicBezTo>
                    <a:pt x="29458" y="221"/>
                    <a:pt x="29458" y="87"/>
                    <a:pt x="29374" y="87"/>
                  </a:cubicBezTo>
                  <a:cubicBezTo>
                    <a:pt x="25369" y="26"/>
                    <a:pt x="21358" y="0"/>
                    <a:pt x="1734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5"/>
            <p:cNvSpPr/>
            <p:nvPr/>
          </p:nvSpPr>
          <p:spPr>
            <a:xfrm>
              <a:off x="6493375" y="2071150"/>
              <a:ext cx="92775" cy="359250"/>
            </a:xfrm>
            <a:custGeom>
              <a:avLst/>
              <a:gdLst/>
              <a:ahLst/>
              <a:cxnLst/>
              <a:rect l="l" t="t" r="r" b="b"/>
              <a:pathLst>
                <a:path w="3711" h="14370" extrusionOk="0">
                  <a:moveTo>
                    <a:pt x="1" y="0"/>
                  </a:moveTo>
                  <a:lnTo>
                    <a:pt x="18" y="14370"/>
                  </a:lnTo>
                  <a:lnTo>
                    <a:pt x="3710" y="14370"/>
                  </a:lnTo>
                  <a:lnTo>
                    <a:pt x="36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5"/>
            <p:cNvSpPr/>
            <p:nvPr/>
          </p:nvSpPr>
          <p:spPr>
            <a:xfrm>
              <a:off x="6587375" y="2168050"/>
              <a:ext cx="92750" cy="261100"/>
            </a:xfrm>
            <a:custGeom>
              <a:avLst/>
              <a:gdLst/>
              <a:ahLst/>
              <a:cxnLst/>
              <a:rect l="l" t="t" r="r" b="b"/>
              <a:pathLst>
                <a:path w="3710" h="10444" extrusionOk="0">
                  <a:moveTo>
                    <a:pt x="0" y="1"/>
                  </a:moveTo>
                  <a:lnTo>
                    <a:pt x="17" y="10443"/>
                  </a:lnTo>
                  <a:lnTo>
                    <a:pt x="3710" y="10443"/>
                  </a:lnTo>
                  <a:lnTo>
                    <a:pt x="367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5"/>
            <p:cNvSpPr/>
            <p:nvPr/>
          </p:nvSpPr>
          <p:spPr>
            <a:xfrm>
              <a:off x="6349275" y="2138400"/>
              <a:ext cx="143725" cy="291575"/>
            </a:xfrm>
            <a:custGeom>
              <a:avLst/>
              <a:gdLst/>
              <a:ahLst/>
              <a:cxnLst/>
              <a:rect l="l" t="t" r="r" b="b"/>
              <a:pathLst>
                <a:path w="5749" h="11663" extrusionOk="0">
                  <a:moveTo>
                    <a:pt x="5715" y="0"/>
                  </a:moveTo>
                  <a:lnTo>
                    <a:pt x="0" y="17"/>
                  </a:lnTo>
                  <a:lnTo>
                    <a:pt x="17" y="11663"/>
                  </a:lnTo>
                  <a:lnTo>
                    <a:pt x="5748" y="11646"/>
                  </a:lnTo>
                  <a:lnTo>
                    <a:pt x="571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5"/>
            <p:cNvSpPr/>
            <p:nvPr/>
          </p:nvSpPr>
          <p:spPr>
            <a:xfrm>
              <a:off x="6305825" y="2138800"/>
              <a:ext cx="45975" cy="291175"/>
            </a:xfrm>
            <a:custGeom>
              <a:avLst/>
              <a:gdLst/>
              <a:ahLst/>
              <a:cxnLst/>
              <a:rect l="l" t="t" r="r" b="b"/>
              <a:pathLst>
                <a:path w="1839" h="11647" extrusionOk="0">
                  <a:moveTo>
                    <a:pt x="1" y="1"/>
                  </a:moveTo>
                  <a:lnTo>
                    <a:pt x="17" y="11647"/>
                  </a:lnTo>
                  <a:lnTo>
                    <a:pt x="1839" y="11647"/>
                  </a:lnTo>
                  <a:lnTo>
                    <a:pt x="182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5"/>
            <p:cNvSpPr/>
            <p:nvPr/>
          </p:nvSpPr>
          <p:spPr>
            <a:xfrm>
              <a:off x="6260725" y="2206075"/>
              <a:ext cx="45550" cy="223900"/>
            </a:xfrm>
            <a:custGeom>
              <a:avLst/>
              <a:gdLst/>
              <a:ahLst/>
              <a:cxnLst/>
              <a:rect l="l" t="t" r="r" b="b"/>
              <a:pathLst>
                <a:path w="1822" h="8956" extrusionOk="0">
                  <a:moveTo>
                    <a:pt x="1805" y="0"/>
                  </a:moveTo>
                  <a:lnTo>
                    <a:pt x="0" y="17"/>
                  </a:lnTo>
                  <a:lnTo>
                    <a:pt x="0" y="8956"/>
                  </a:lnTo>
                  <a:lnTo>
                    <a:pt x="1821" y="8956"/>
                  </a:lnTo>
                  <a:lnTo>
                    <a:pt x="180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5"/>
            <p:cNvSpPr/>
            <p:nvPr/>
          </p:nvSpPr>
          <p:spPr>
            <a:xfrm>
              <a:off x="6520125" y="3087025"/>
              <a:ext cx="215150" cy="346300"/>
            </a:xfrm>
            <a:custGeom>
              <a:avLst/>
              <a:gdLst/>
              <a:ahLst/>
              <a:cxnLst/>
              <a:rect l="l" t="t" r="r" b="b"/>
              <a:pathLst>
                <a:path w="8606" h="13852" extrusionOk="0">
                  <a:moveTo>
                    <a:pt x="3409" y="0"/>
                  </a:moveTo>
                  <a:lnTo>
                    <a:pt x="0" y="1437"/>
                  </a:lnTo>
                  <a:lnTo>
                    <a:pt x="5197" y="13852"/>
                  </a:lnTo>
                  <a:lnTo>
                    <a:pt x="8605" y="12431"/>
                  </a:lnTo>
                  <a:lnTo>
                    <a:pt x="340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5"/>
            <p:cNvSpPr/>
            <p:nvPr/>
          </p:nvSpPr>
          <p:spPr>
            <a:xfrm>
              <a:off x="6439925" y="3074075"/>
              <a:ext cx="92750" cy="359250"/>
            </a:xfrm>
            <a:custGeom>
              <a:avLst/>
              <a:gdLst/>
              <a:ahLst/>
              <a:cxnLst/>
              <a:rect l="l" t="t" r="r" b="b"/>
              <a:pathLst>
                <a:path w="3710" h="14370" extrusionOk="0">
                  <a:moveTo>
                    <a:pt x="3693" y="0"/>
                  </a:moveTo>
                  <a:lnTo>
                    <a:pt x="0" y="17"/>
                  </a:lnTo>
                  <a:lnTo>
                    <a:pt x="34" y="14370"/>
                  </a:lnTo>
                  <a:lnTo>
                    <a:pt x="3709" y="14370"/>
                  </a:lnTo>
                  <a:lnTo>
                    <a:pt x="369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25"/>
            <p:cNvSpPr/>
            <p:nvPr/>
          </p:nvSpPr>
          <p:spPr>
            <a:xfrm>
              <a:off x="6249850" y="3141750"/>
              <a:ext cx="143725" cy="291150"/>
            </a:xfrm>
            <a:custGeom>
              <a:avLst/>
              <a:gdLst/>
              <a:ahLst/>
              <a:cxnLst/>
              <a:rect l="l" t="t" r="r" b="b"/>
              <a:pathLst>
                <a:path w="5749" h="11646" extrusionOk="0">
                  <a:moveTo>
                    <a:pt x="5732" y="0"/>
                  </a:moveTo>
                  <a:lnTo>
                    <a:pt x="1" y="17"/>
                  </a:lnTo>
                  <a:lnTo>
                    <a:pt x="17" y="11646"/>
                  </a:lnTo>
                  <a:lnTo>
                    <a:pt x="5749" y="11646"/>
                  </a:lnTo>
                  <a:lnTo>
                    <a:pt x="573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25"/>
            <p:cNvSpPr/>
            <p:nvPr/>
          </p:nvSpPr>
          <p:spPr>
            <a:xfrm>
              <a:off x="6392725" y="3033975"/>
              <a:ext cx="32175" cy="398925"/>
            </a:xfrm>
            <a:custGeom>
              <a:avLst/>
              <a:gdLst/>
              <a:ahLst/>
              <a:cxnLst/>
              <a:rect l="l" t="t" r="r" b="b"/>
              <a:pathLst>
                <a:path w="1287" h="15957" extrusionOk="0">
                  <a:moveTo>
                    <a:pt x="0" y="0"/>
                  </a:moveTo>
                  <a:lnTo>
                    <a:pt x="34" y="15957"/>
                  </a:lnTo>
                  <a:lnTo>
                    <a:pt x="1287" y="15957"/>
                  </a:lnTo>
                  <a:lnTo>
                    <a:pt x="12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25"/>
            <p:cNvSpPr/>
            <p:nvPr/>
          </p:nvSpPr>
          <p:spPr>
            <a:xfrm>
              <a:off x="6424450" y="3096200"/>
              <a:ext cx="15900" cy="336700"/>
            </a:xfrm>
            <a:custGeom>
              <a:avLst/>
              <a:gdLst/>
              <a:ahLst/>
              <a:cxnLst/>
              <a:rect l="l" t="t" r="r" b="b"/>
              <a:pathLst>
                <a:path w="636" h="13468" extrusionOk="0">
                  <a:moveTo>
                    <a:pt x="1" y="1"/>
                  </a:moveTo>
                  <a:lnTo>
                    <a:pt x="18" y="13468"/>
                  </a:lnTo>
                  <a:lnTo>
                    <a:pt x="636" y="13468"/>
                  </a:lnTo>
                  <a:lnTo>
                    <a:pt x="61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25"/>
            <p:cNvSpPr/>
            <p:nvPr/>
          </p:nvSpPr>
          <p:spPr>
            <a:xfrm>
              <a:off x="5912350" y="3418275"/>
              <a:ext cx="336700" cy="16300"/>
            </a:xfrm>
            <a:custGeom>
              <a:avLst/>
              <a:gdLst/>
              <a:ahLst/>
              <a:cxnLst/>
              <a:rect l="l" t="t" r="r" b="b"/>
              <a:pathLst>
                <a:path w="13468" h="652" extrusionOk="0">
                  <a:moveTo>
                    <a:pt x="13467" y="0"/>
                  </a:moveTo>
                  <a:lnTo>
                    <a:pt x="0" y="17"/>
                  </a:lnTo>
                  <a:lnTo>
                    <a:pt x="0" y="652"/>
                  </a:lnTo>
                  <a:lnTo>
                    <a:pt x="13467" y="618"/>
                  </a:lnTo>
                  <a:lnTo>
                    <a:pt x="1346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5"/>
            <p:cNvSpPr/>
            <p:nvPr/>
          </p:nvSpPr>
          <p:spPr>
            <a:xfrm>
              <a:off x="5883100" y="3325125"/>
              <a:ext cx="367200" cy="93575"/>
            </a:xfrm>
            <a:custGeom>
              <a:avLst/>
              <a:gdLst/>
              <a:ahLst/>
              <a:cxnLst/>
              <a:rect l="l" t="t" r="r" b="b"/>
              <a:pathLst>
                <a:path w="14688" h="3743" extrusionOk="0">
                  <a:moveTo>
                    <a:pt x="14687" y="0"/>
                  </a:moveTo>
                  <a:lnTo>
                    <a:pt x="1" y="17"/>
                  </a:lnTo>
                  <a:lnTo>
                    <a:pt x="17" y="3743"/>
                  </a:lnTo>
                  <a:lnTo>
                    <a:pt x="14687" y="3726"/>
                  </a:lnTo>
                  <a:lnTo>
                    <a:pt x="1468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5"/>
            <p:cNvSpPr/>
            <p:nvPr/>
          </p:nvSpPr>
          <p:spPr>
            <a:xfrm>
              <a:off x="5955375" y="3231125"/>
              <a:ext cx="294925" cy="94025"/>
            </a:xfrm>
            <a:custGeom>
              <a:avLst/>
              <a:gdLst/>
              <a:ahLst/>
              <a:cxnLst/>
              <a:rect l="l" t="t" r="r" b="b"/>
              <a:pathLst>
                <a:path w="11797" h="3761" extrusionOk="0">
                  <a:moveTo>
                    <a:pt x="11780" y="1"/>
                  </a:moveTo>
                  <a:lnTo>
                    <a:pt x="0" y="34"/>
                  </a:lnTo>
                  <a:lnTo>
                    <a:pt x="0" y="3760"/>
                  </a:lnTo>
                  <a:lnTo>
                    <a:pt x="11796" y="3727"/>
                  </a:lnTo>
                  <a:lnTo>
                    <a:pt x="1178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5"/>
            <p:cNvSpPr/>
            <p:nvPr/>
          </p:nvSpPr>
          <p:spPr>
            <a:xfrm>
              <a:off x="5836725" y="4382350"/>
              <a:ext cx="244825" cy="107575"/>
            </a:xfrm>
            <a:custGeom>
              <a:avLst/>
              <a:gdLst/>
              <a:ahLst/>
              <a:cxnLst/>
              <a:rect l="l" t="t" r="r" b="b"/>
              <a:pathLst>
                <a:path w="9793" h="4303" extrusionOk="0">
                  <a:moveTo>
                    <a:pt x="4496" y="0"/>
                  </a:moveTo>
                  <a:lnTo>
                    <a:pt x="4479" y="2824"/>
                  </a:lnTo>
                  <a:cubicBezTo>
                    <a:pt x="4479" y="2824"/>
                    <a:pt x="1" y="3827"/>
                    <a:pt x="1087" y="4161"/>
                  </a:cubicBezTo>
                  <a:cubicBezTo>
                    <a:pt x="1446" y="4266"/>
                    <a:pt x="2486" y="4302"/>
                    <a:pt x="3729" y="4302"/>
                  </a:cubicBezTo>
                  <a:cubicBezTo>
                    <a:pt x="5843" y="4302"/>
                    <a:pt x="8542" y="4197"/>
                    <a:pt x="9458" y="4144"/>
                  </a:cubicBezTo>
                  <a:lnTo>
                    <a:pt x="9792" y="4111"/>
                  </a:lnTo>
                  <a:lnTo>
                    <a:pt x="975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5"/>
            <p:cNvSpPr/>
            <p:nvPr/>
          </p:nvSpPr>
          <p:spPr>
            <a:xfrm>
              <a:off x="6033900" y="4448225"/>
              <a:ext cx="47225" cy="37750"/>
            </a:xfrm>
            <a:custGeom>
              <a:avLst/>
              <a:gdLst/>
              <a:ahLst/>
              <a:cxnLst/>
              <a:rect l="l" t="t" r="r" b="b"/>
              <a:pathLst>
                <a:path w="1889" h="1510" extrusionOk="0">
                  <a:moveTo>
                    <a:pt x="1757" y="0"/>
                  </a:moveTo>
                  <a:cubicBezTo>
                    <a:pt x="1365" y="0"/>
                    <a:pt x="969" y="134"/>
                    <a:pt x="669" y="390"/>
                  </a:cubicBezTo>
                  <a:cubicBezTo>
                    <a:pt x="301" y="657"/>
                    <a:pt x="67" y="1058"/>
                    <a:pt x="0" y="1509"/>
                  </a:cubicBezTo>
                  <a:lnTo>
                    <a:pt x="1889" y="1476"/>
                  </a:lnTo>
                  <a:lnTo>
                    <a:pt x="1889" y="5"/>
                  </a:lnTo>
                  <a:cubicBezTo>
                    <a:pt x="1845" y="2"/>
                    <a:pt x="1801" y="0"/>
                    <a:pt x="1757"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5"/>
            <p:cNvSpPr/>
            <p:nvPr/>
          </p:nvSpPr>
          <p:spPr>
            <a:xfrm>
              <a:off x="5855125" y="4467150"/>
              <a:ext cx="226425" cy="22475"/>
            </a:xfrm>
            <a:custGeom>
              <a:avLst/>
              <a:gdLst/>
              <a:ahLst/>
              <a:cxnLst/>
              <a:rect l="l" t="t" r="r" b="b"/>
              <a:pathLst>
                <a:path w="9057" h="899" extrusionOk="0">
                  <a:moveTo>
                    <a:pt x="1571" y="0"/>
                  </a:moveTo>
                  <a:cubicBezTo>
                    <a:pt x="1571" y="0"/>
                    <a:pt x="0" y="451"/>
                    <a:pt x="201" y="702"/>
                  </a:cubicBezTo>
                  <a:cubicBezTo>
                    <a:pt x="293" y="836"/>
                    <a:pt x="1842" y="898"/>
                    <a:pt x="3701" y="898"/>
                  </a:cubicBezTo>
                  <a:cubicBezTo>
                    <a:pt x="5560" y="898"/>
                    <a:pt x="7728" y="836"/>
                    <a:pt x="9056" y="719"/>
                  </a:cubicBezTo>
                  <a:lnTo>
                    <a:pt x="9040" y="602"/>
                  </a:lnTo>
                  <a:lnTo>
                    <a:pt x="2039" y="669"/>
                  </a:lnTo>
                  <a:cubicBezTo>
                    <a:pt x="2039" y="669"/>
                    <a:pt x="1872" y="0"/>
                    <a:pt x="1571"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25"/>
            <p:cNvSpPr/>
            <p:nvPr/>
          </p:nvSpPr>
          <p:spPr>
            <a:xfrm>
              <a:off x="5858875" y="4480925"/>
              <a:ext cx="223500" cy="3375"/>
            </a:xfrm>
            <a:custGeom>
              <a:avLst/>
              <a:gdLst/>
              <a:ahLst/>
              <a:cxnLst/>
              <a:rect l="l" t="t" r="r" b="b"/>
              <a:pathLst>
                <a:path w="8940" h="135" extrusionOk="0">
                  <a:moveTo>
                    <a:pt x="55" y="27"/>
                  </a:moveTo>
                  <a:cubicBezTo>
                    <a:pt x="38" y="27"/>
                    <a:pt x="23" y="34"/>
                    <a:pt x="1" y="34"/>
                  </a:cubicBezTo>
                  <a:lnTo>
                    <a:pt x="84" y="34"/>
                  </a:lnTo>
                  <a:cubicBezTo>
                    <a:pt x="73" y="29"/>
                    <a:pt x="64" y="27"/>
                    <a:pt x="55" y="27"/>
                  </a:cubicBezTo>
                  <a:close/>
                  <a:moveTo>
                    <a:pt x="8839" y="1"/>
                  </a:moveTo>
                  <a:lnTo>
                    <a:pt x="8589" y="17"/>
                  </a:lnTo>
                  <a:lnTo>
                    <a:pt x="7620" y="34"/>
                  </a:lnTo>
                  <a:cubicBezTo>
                    <a:pt x="6818" y="51"/>
                    <a:pt x="5698" y="68"/>
                    <a:pt x="4462" y="68"/>
                  </a:cubicBezTo>
                  <a:cubicBezTo>
                    <a:pt x="4100" y="72"/>
                    <a:pt x="3749" y="74"/>
                    <a:pt x="3413" y="74"/>
                  </a:cubicBezTo>
                  <a:cubicBezTo>
                    <a:pt x="2604" y="74"/>
                    <a:pt x="1883" y="63"/>
                    <a:pt x="1304" y="51"/>
                  </a:cubicBezTo>
                  <a:cubicBezTo>
                    <a:pt x="936" y="34"/>
                    <a:pt x="602" y="34"/>
                    <a:pt x="351" y="34"/>
                  </a:cubicBezTo>
                  <a:lnTo>
                    <a:pt x="84" y="34"/>
                  </a:lnTo>
                  <a:lnTo>
                    <a:pt x="351" y="51"/>
                  </a:lnTo>
                  <a:lnTo>
                    <a:pt x="1304" y="101"/>
                  </a:lnTo>
                  <a:cubicBezTo>
                    <a:pt x="2106" y="118"/>
                    <a:pt x="3225" y="134"/>
                    <a:pt x="4462" y="134"/>
                  </a:cubicBezTo>
                  <a:cubicBezTo>
                    <a:pt x="5698" y="134"/>
                    <a:pt x="6818" y="118"/>
                    <a:pt x="7620" y="84"/>
                  </a:cubicBezTo>
                  <a:lnTo>
                    <a:pt x="8589" y="34"/>
                  </a:lnTo>
                  <a:cubicBezTo>
                    <a:pt x="8672" y="34"/>
                    <a:pt x="8773" y="34"/>
                    <a:pt x="8839" y="17"/>
                  </a:cubicBezTo>
                  <a:lnTo>
                    <a:pt x="8940" y="17"/>
                  </a:lnTo>
                  <a:cubicBezTo>
                    <a:pt x="8906" y="1"/>
                    <a:pt x="8873" y="1"/>
                    <a:pt x="88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25"/>
            <p:cNvSpPr/>
            <p:nvPr/>
          </p:nvSpPr>
          <p:spPr>
            <a:xfrm>
              <a:off x="5893125" y="4465900"/>
              <a:ext cx="13400" cy="20475"/>
            </a:xfrm>
            <a:custGeom>
              <a:avLst/>
              <a:gdLst/>
              <a:ahLst/>
              <a:cxnLst/>
              <a:rect l="l" t="t" r="r" b="b"/>
              <a:pathLst>
                <a:path w="536" h="819" extrusionOk="0">
                  <a:moveTo>
                    <a:pt x="1" y="0"/>
                  </a:moveTo>
                  <a:lnTo>
                    <a:pt x="1" y="0"/>
                  </a:lnTo>
                  <a:cubicBezTo>
                    <a:pt x="268" y="201"/>
                    <a:pt x="452" y="501"/>
                    <a:pt x="519" y="819"/>
                  </a:cubicBezTo>
                  <a:cubicBezTo>
                    <a:pt x="535" y="468"/>
                    <a:pt x="335" y="15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25"/>
            <p:cNvSpPr/>
            <p:nvPr/>
          </p:nvSpPr>
          <p:spPr>
            <a:xfrm>
              <a:off x="5939925" y="4452525"/>
              <a:ext cx="7950" cy="11300"/>
            </a:xfrm>
            <a:custGeom>
              <a:avLst/>
              <a:gdLst/>
              <a:ahLst/>
              <a:cxnLst/>
              <a:rect l="l" t="t" r="r" b="b"/>
              <a:pathLst>
                <a:path w="318" h="452" extrusionOk="0">
                  <a:moveTo>
                    <a:pt x="17" y="0"/>
                  </a:moveTo>
                  <a:lnTo>
                    <a:pt x="17" y="0"/>
                  </a:lnTo>
                  <a:cubicBezTo>
                    <a:pt x="0" y="17"/>
                    <a:pt x="50" y="117"/>
                    <a:pt x="134" y="251"/>
                  </a:cubicBezTo>
                  <a:cubicBezTo>
                    <a:pt x="201" y="368"/>
                    <a:pt x="284" y="452"/>
                    <a:pt x="301" y="452"/>
                  </a:cubicBezTo>
                  <a:cubicBezTo>
                    <a:pt x="317" y="435"/>
                    <a:pt x="251" y="335"/>
                    <a:pt x="184" y="218"/>
                  </a:cubicBezTo>
                  <a:cubicBezTo>
                    <a:pt x="100" y="84"/>
                    <a:pt x="33" y="0"/>
                    <a:pt x="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25"/>
            <p:cNvSpPr/>
            <p:nvPr/>
          </p:nvSpPr>
          <p:spPr>
            <a:xfrm>
              <a:off x="5949525" y="4450425"/>
              <a:ext cx="8800" cy="7625"/>
            </a:xfrm>
            <a:custGeom>
              <a:avLst/>
              <a:gdLst/>
              <a:ahLst/>
              <a:cxnLst/>
              <a:rect l="l" t="t" r="r" b="b"/>
              <a:pathLst>
                <a:path w="352" h="305" extrusionOk="0">
                  <a:moveTo>
                    <a:pt x="0" y="1"/>
                  </a:moveTo>
                  <a:cubicBezTo>
                    <a:pt x="0" y="18"/>
                    <a:pt x="67" y="101"/>
                    <a:pt x="151" y="185"/>
                  </a:cubicBezTo>
                  <a:cubicBezTo>
                    <a:pt x="223" y="257"/>
                    <a:pt x="296" y="305"/>
                    <a:pt x="325" y="305"/>
                  </a:cubicBezTo>
                  <a:cubicBezTo>
                    <a:pt x="329" y="305"/>
                    <a:pt x="332" y="304"/>
                    <a:pt x="334" y="302"/>
                  </a:cubicBezTo>
                  <a:cubicBezTo>
                    <a:pt x="351" y="285"/>
                    <a:pt x="284" y="218"/>
                    <a:pt x="201" y="135"/>
                  </a:cubicBezTo>
                  <a:cubicBezTo>
                    <a:pt x="101" y="51"/>
                    <a:pt x="17" y="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25"/>
            <p:cNvSpPr/>
            <p:nvPr/>
          </p:nvSpPr>
          <p:spPr>
            <a:xfrm>
              <a:off x="5950775" y="4444850"/>
              <a:ext cx="13800" cy="1700"/>
            </a:xfrm>
            <a:custGeom>
              <a:avLst/>
              <a:gdLst/>
              <a:ahLst/>
              <a:cxnLst/>
              <a:rect l="l" t="t" r="r" b="b"/>
              <a:pathLst>
                <a:path w="552" h="68" extrusionOk="0">
                  <a:moveTo>
                    <a:pt x="304" y="0"/>
                  </a:moveTo>
                  <a:cubicBezTo>
                    <a:pt x="203" y="0"/>
                    <a:pt x="102" y="13"/>
                    <a:pt x="0" y="40"/>
                  </a:cubicBezTo>
                  <a:cubicBezTo>
                    <a:pt x="59" y="60"/>
                    <a:pt x="112" y="68"/>
                    <a:pt x="166" y="68"/>
                  </a:cubicBezTo>
                  <a:cubicBezTo>
                    <a:pt x="204" y="68"/>
                    <a:pt x="243" y="64"/>
                    <a:pt x="284" y="57"/>
                  </a:cubicBezTo>
                  <a:cubicBezTo>
                    <a:pt x="307" y="61"/>
                    <a:pt x="330" y="63"/>
                    <a:pt x="355" y="63"/>
                  </a:cubicBezTo>
                  <a:cubicBezTo>
                    <a:pt x="421" y="63"/>
                    <a:pt x="491" y="48"/>
                    <a:pt x="552" y="23"/>
                  </a:cubicBezTo>
                  <a:cubicBezTo>
                    <a:pt x="469" y="8"/>
                    <a:pt x="387" y="0"/>
                    <a:pt x="3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25"/>
            <p:cNvSpPr/>
            <p:nvPr/>
          </p:nvSpPr>
          <p:spPr>
            <a:xfrm>
              <a:off x="5951200" y="4436650"/>
              <a:ext cx="15900" cy="2575"/>
            </a:xfrm>
            <a:custGeom>
              <a:avLst/>
              <a:gdLst/>
              <a:ahLst/>
              <a:cxnLst/>
              <a:rect l="l" t="t" r="r" b="b"/>
              <a:pathLst>
                <a:path w="636" h="103" extrusionOk="0">
                  <a:moveTo>
                    <a:pt x="635" y="1"/>
                  </a:moveTo>
                  <a:lnTo>
                    <a:pt x="635" y="1"/>
                  </a:lnTo>
                  <a:cubicBezTo>
                    <a:pt x="418" y="17"/>
                    <a:pt x="217" y="34"/>
                    <a:pt x="0" y="51"/>
                  </a:cubicBezTo>
                  <a:cubicBezTo>
                    <a:pt x="91" y="85"/>
                    <a:pt x="181" y="103"/>
                    <a:pt x="270" y="103"/>
                  </a:cubicBezTo>
                  <a:cubicBezTo>
                    <a:pt x="395" y="103"/>
                    <a:pt x="518" y="69"/>
                    <a:pt x="6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25"/>
            <p:cNvSpPr/>
            <p:nvPr/>
          </p:nvSpPr>
          <p:spPr>
            <a:xfrm>
              <a:off x="5917775" y="4440475"/>
              <a:ext cx="25075" cy="14175"/>
            </a:xfrm>
            <a:custGeom>
              <a:avLst/>
              <a:gdLst/>
              <a:ahLst/>
              <a:cxnLst/>
              <a:rect l="l" t="t" r="r" b="b"/>
              <a:pathLst>
                <a:path w="1003" h="567" extrusionOk="0">
                  <a:moveTo>
                    <a:pt x="336" y="60"/>
                  </a:moveTo>
                  <a:cubicBezTo>
                    <a:pt x="391" y="60"/>
                    <a:pt x="446" y="68"/>
                    <a:pt x="502" y="81"/>
                  </a:cubicBezTo>
                  <a:cubicBezTo>
                    <a:pt x="619" y="115"/>
                    <a:pt x="719" y="182"/>
                    <a:pt x="802" y="265"/>
                  </a:cubicBezTo>
                  <a:cubicBezTo>
                    <a:pt x="847" y="333"/>
                    <a:pt x="885" y="392"/>
                    <a:pt x="915" y="460"/>
                  </a:cubicBezTo>
                  <a:lnTo>
                    <a:pt x="915" y="460"/>
                  </a:lnTo>
                  <a:cubicBezTo>
                    <a:pt x="856" y="454"/>
                    <a:pt x="771" y="441"/>
                    <a:pt x="669" y="416"/>
                  </a:cubicBezTo>
                  <a:cubicBezTo>
                    <a:pt x="552" y="399"/>
                    <a:pt x="435" y="366"/>
                    <a:pt x="318" y="332"/>
                  </a:cubicBezTo>
                  <a:cubicBezTo>
                    <a:pt x="251" y="315"/>
                    <a:pt x="184" y="282"/>
                    <a:pt x="134" y="249"/>
                  </a:cubicBezTo>
                  <a:cubicBezTo>
                    <a:pt x="67" y="215"/>
                    <a:pt x="51" y="148"/>
                    <a:pt x="101" y="115"/>
                  </a:cubicBezTo>
                  <a:cubicBezTo>
                    <a:pt x="179" y="76"/>
                    <a:pt x="257" y="60"/>
                    <a:pt x="336" y="60"/>
                  </a:cubicBezTo>
                  <a:close/>
                  <a:moveTo>
                    <a:pt x="337" y="1"/>
                  </a:moveTo>
                  <a:cubicBezTo>
                    <a:pt x="246" y="1"/>
                    <a:pt x="154" y="21"/>
                    <a:pt x="67" y="65"/>
                  </a:cubicBezTo>
                  <a:cubicBezTo>
                    <a:pt x="17" y="98"/>
                    <a:pt x="0" y="148"/>
                    <a:pt x="17" y="198"/>
                  </a:cubicBezTo>
                  <a:cubicBezTo>
                    <a:pt x="34" y="249"/>
                    <a:pt x="51" y="282"/>
                    <a:pt x="101" y="299"/>
                  </a:cubicBezTo>
                  <a:cubicBezTo>
                    <a:pt x="168" y="332"/>
                    <a:pt x="234" y="366"/>
                    <a:pt x="301" y="382"/>
                  </a:cubicBezTo>
                  <a:cubicBezTo>
                    <a:pt x="418" y="432"/>
                    <a:pt x="535" y="449"/>
                    <a:pt x="669" y="466"/>
                  </a:cubicBezTo>
                  <a:cubicBezTo>
                    <a:pt x="719" y="474"/>
                    <a:pt x="773" y="478"/>
                    <a:pt x="830" y="478"/>
                  </a:cubicBezTo>
                  <a:cubicBezTo>
                    <a:pt x="860" y="478"/>
                    <a:pt x="890" y="477"/>
                    <a:pt x="921" y="475"/>
                  </a:cubicBezTo>
                  <a:lnTo>
                    <a:pt x="921" y="475"/>
                  </a:lnTo>
                  <a:cubicBezTo>
                    <a:pt x="933" y="503"/>
                    <a:pt x="944" y="533"/>
                    <a:pt x="953" y="566"/>
                  </a:cubicBezTo>
                  <a:cubicBezTo>
                    <a:pt x="953" y="535"/>
                    <a:pt x="953" y="504"/>
                    <a:pt x="940" y="473"/>
                  </a:cubicBezTo>
                  <a:lnTo>
                    <a:pt x="940" y="473"/>
                  </a:lnTo>
                  <a:cubicBezTo>
                    <a:pt x="961" y="471"/>
                    <a:pt x="982" y="469"/>
                    <a:pt x="1003" y="466"/>
                  </a:cubicBezTo>
                  <a:cubicBezTo>
                    <a:pt x="1003" y="466"/>
                    <a:pt x="979" y="466"/>
                    <a:pt x="935" y="462"/>
                  </a:cubicBezTo>
                  <a:lnTo>
                    <a:pt x="935" y="462"/>
                  </a:lnTo>
                  <a:cubicBezTo>
                    <a:pt x="918" y="380"/>
                    <a:pt x="885" y="314"/>
                    <a:pt x="836" y="249"/>
                  </a:cubicBezTo>
                  <a:cubicBezTo>
                    <a:pt x="712" y="90"/>
                    <a:pt x="526" y="1"/>
                    <a:pt x="3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25"/>
            <p:cNvSpPr/>
            <p:nvPr/>
          </p:nvSpPr>
          <p:spPr>
            <a:xfrm>
              <a:off x="5939075" y="4436225"/>
              <a:ext cx="12975" cy="16325"/>
            </a:xfrm>
            <a:custGeom>
              <a:avLst/>
              <a:gdLst/>
              <a:ahLst/>
              <a:cxnLst/>
              <a:rect l="l" t="t" r="r" b="b"/>
              <a:pathLst>
                <a:path w="519" h="653" extrusionOk="0">
                  <a:moveTo>
                    <a:pt x="402" y="1"/>
                  </a:moveTo>
                  <a:cubicBezTo>
                    <a:pt x="285" y="1"/>
                    <a:pt x="168" y="68"/>
                    <a:pt x="118" y="168"/>
                  </a:cubicBezTo>
                  <a:cubicBezTo>
                    <a:pt x="67" y="251"/>
                    <a:pt x="34" y="335"/>
                    <a:pt x="17" y="419"/>
                  </a:cubicBezTo>
                  <a:cubicBezTo>
                    <a:pt x="1" y="502"/>
                    <a:pt x="17" y="586"/>
                    <a:pt x="67" y="652"/>
                  </a:cubicBezTo>
                  <a:cubicBezTo>
                    <a:pt x="51" y="586"/>
                    <a:pt x="51" y="502"/>
                    <a:pt x="67" y="435"/>
                  </a:cubicBezTo>
                  <a:cubicBezTo>
                    <a:pt x="84" y="352"/>
                    <a:pt x="118" y="268"/>
                    <a:pt x="168" y="201"/>
                  </a:cubicBezTo>
                  <a:cubicBezTo>
                    <a:pt x="213" y="140"/>
                    <a:pt x="287" y="66"/>
                    <a:pt x="363" y="66"/>
                  </a:cubicBezTo>
                  <a:cubicBezTo>
                    <a:pt x="370" y="66"/>
                    <a:pt x="378" y="66"/>
                    <a:pt x="385" y="68"/>
                  </a:cubicBezTo>
                  <a:cubicBezTo>
                    <a:pt x="468" y="84"/>
                    <a:pt x="435" y="201"/>
                    <a:pt x="385" y="285"/>
                  </a:cubicBezTo>
                  <a:cubicBezTo>
                    <a:pt x="351" y="352"/>
                    <a:pt x="301" y="419"/>
                    <a:pt x="251" y="485"/>
                  </a:cubicBezTo>
                  <a:cubicBezTo>
                    <a:pt x="151" y="586"/>
                    <a:pt x="84" y="636"/>
                    <a:pt x="84" y="652"/>
                  </a:cubicBezTo>
                  <a:cubicBezTo>
                    <a:pt x="168" y="619"/>
                    <a:pt x="235" y="569"/>
                    <a:pt x="285" y="519"/>
                  </a:cubicBezTo>
                  <a:cubicBezTo>
                    <a:pt x="351" y="452"/>
                    <a:pt x="402" y="385"/>
                    <a:pt x="435" y="302"/>
                  </a:cubicBezTo>
                  <a:cubicBezTo>
                    <a:pt x="468" y="268"/>
                    <a:pt x="485" y="218"/>
                    <a:pt x="502" y="151"/>
                  </a:cubicBezTo>
                  <a:cubicBezTo>
                    <a:pt x="519" y="84"/>
                    <a:pt x="468" y="18"/>
                    <a:pt x="4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25"/>
            <p:cNvSpPr/>
            <p:nvPr/>
          </p:nvSpPr>
          <p:spPr>
            <a:xfrm>
              <a:off x="6036400" y="4446775"/>
              <a:ext cx="46825" cy="38350"/>
            </a:xfrm>
            <a:custGeom>
              <a:avLst/>
              <a:gdLst/>
              <a:ahLst/>
              <a:cxnLst/>
              <a:rect l="l" t="t" r="r" b="b"/>
              <a:pathLst>
                <a:path w="1873" h="1534" extrusionOk="0">
                  <a:moveTo>
                    <a:pt x="1621" y="1"/>
                  </a:moveTo>
                  <a:cubicBezTo>
                    <a:pt x="1571" y="1"/>
                    <a:pt x="1521" y="5"/>
                    <a:pt x="1471" y="13"/>
                  </a:cubicBezTo>
                  <a:cubicBezTo>
                    <a:pt x="819" y="47"/>
                    <a:pt x="251" y="498"/>
                    <a:pt x="51" y="1133"/>
                  </a:cubicBezTo>
                  <a:cubicBezTo>
                    <a:pt x="34" y="1233"/>
                    <a:pt x="17" y="1333"/>
                    <a:pt x="1" y="1417"/>
                  </a:cubicBezTo>
                  <a:cubicBezTo>
                    <a:pt x="1" y="1450"/>
                    <a:pt x="1" y="1500"/>
                    <a:pt x="1" y="1534"/>
                  </a:cubicBezTo>
                  <a:cubicBezTo>
                    <a:pt x="17" y="1534"/>
                    <a:pt x="17" y="1383"/>
                    <a:pt x="101" y="1149"/>
                  </a:cubicBezTo>
                  <a:cubicBezTo>
                    <a:pt x="301" y="548"/>
                    <a:pt x="853" y="114"/>
                    <a:pt x="1488" y="47"/>
                  </a:cubicBezTo>
                  <a:cubicBezTo>
                    <a:pt x="1605" y="38"/>
                    <a:pt x="1701" y="38"/>
                    <a:pt x="1768" y="38"/>
                  </a:cubicBezTo>
                  <a:cubicBezTo>
                    <a:pt x="1834" y="38"/>
                    <a:pt x="1872" y="38"/>
                    <a:pt x="1872" y="30"/>
                  </a:cubicBezTo>
                  <a:cubicBezTo>
                    <a:pt x="1839" y="30"/>
                    <a:pt x="1805" y="13"/>
                    <a:pt x="1772" y="13"/>
                  </a:cubicBezTo>
                  <a:cubicBezTo>
                    <a:pt x="1722" y="5"/>
                    <a:pt x="1672" y="1"/>
                    <a:pt x="1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25"/>
            <p:cNvSpPr/>
            <p:nvPr/>
          </p:nvSpPr>
          <p:spPr>
            <a:xfrm>
              <a:off x="6068575" y="4388625"/>
              <a:ext cx="2525" cy="54325"/>
            </a:xfrm>
            <a:custGeom>
              <a:avLst/>
              <a:gdLst/>
              <a:ahLst/>
              <a:cxnLst/>
              <a:rect l="l" t="t" r="r" b="b"/>
              <a:pathLst>
                <a:path w="101" h="2173" extrusionOk="0">
                  <a:moveTo>
                    <a:pt x="34" y="0"/>
                  </a:moveTo>
                  <a:lnTo>
                    <a:pt x="34" y="0"/>
                  </a:lnTo>
                  <a:cubicBezTo>
                    <a:pt x="0" y="735"/>
                    <a:pt x="17" y="1454"/>
                    <a:pt x="67" y="2172"/>
                  </a:cubicBezTo>
                  <a:cubicBezTo>
                    <a:pt x="101" y="1454"/>
                    <a:pt x="84" y="719"/>
                    <a:pt x="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25"/>
            <p:cNvSpPr/>
            <p:nvPr/>
          </p:nvSpPr>
          <p:spPr>
            <a:xfrm>
              <a:off x="5981275" y="4468650"/>
              <a:ext cx="38450" cy="2125"/>
            </a:xfrm>
            <a:custGeom>
              <a:avLst/>
              <a:gdLst/>
              <a:ahLst/>
              <a:cxnLst/>
              <a:rect l="l" t="t" r="r" b="b"/>
              <a:pathLst>
                <a:path w="1538" h="85" extrusionOk="0">
                  <a:moveTo>
                    <a:pt x="1454" y="0"/>
                  </a:moveTo>
                  <a:cubicBezTo>
                    <a:pt x="1326" y="0"/>
                    <a:pt x="1064" y="12"/>
                    <a:pt x="769" y="24"/>
                  </a:cubicBezTo>
                  <a:cubicBezTo>
                    <a:pt x="479" y="24"/>
                    <a:pt x="234" y="16"/>
                    <a:pt x="103" y="16"/>
                  </a:cubicBezTo>
                  <a:cubicBezTo>
                    <a:pt x="37" y="16"/>
                    <a:pt x="0" y="18"/>
                    <a:pt x="0" y="24"/>
                  </a:cubicBezTo>
                  <a:cubicBezTo>
                    <a:pt x="239" y="64"/>
                    <a:pt x="486" y="85"/>
                    <a:pt x="733" y="85"/>
                  </a:cubicBezTo>
                  <a:cubicBezTo>
                    <a:pt x="1004" y="85"/>
                    <a:pt x="1275" y="60"/>
                    <a:pt x="1537" y="7"/>
                  </a:cubicBezTo>
                  <a:cubicBezTo>
                    <a:pt x="1537" y="2"/>
                    <a:pt x="1507" y="0"/>
                    <a:pt x="14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25"/>
            <p:cNvSpPr/>
            <p:nvPr/>
          </p:nvSpPr>
          <p:spPr>
            <a:xfrm>
              <a:off x="6041425" y="4468725"/>
              <a:ext cx="4200" cy="7625"/>
            </a:xfrm>
            <a:custGeom>
              <a:avLst/>
              <a:gdLst/>
              <a:ahLst/>
              <a:cxnLst/>
              <a:rect l="l" t="t" r="r" b="b"/>
              <a:pathLst>
                <a:path w="168" h="305" extrusionOk="0">
                  <a:moveTo>
                    <a:pt x="158" y="1"/>
                  </a:moveTo>
                  <a:cubicBezTo>
                    <a:pt x="134" y="1"/>
                    <a:pt x="77" y="48"/>
                    <a:pt x="34" y="121"/>
                  </a:cubicBezTo>
                  <a:cubicBezTo>
                    <a:pt x="0" y="221"/>
                    <a:pt x="17" y="305"/>
                    <a:pt x="34" y="305"/>
                  </a:cubicBezTo>
                  <a:cubicBezTo>
                    <a:pt x="50" y="305"/>
                    <a:pt x="67" y="238"/>
                    <a:pt x="100" y="154"/>
                  </a:cubicBezTo>
                  <a:cubicBezTo>
                    <a:pt x="134" y="71"/>
                    <a:pt x="167" y="21"/>
                    <a:pt x="167" y="4"/>
                  </a:cubicBezTo>
                  <a:cubicBezTo>
                    <a:pt x="165" y="2"/>
                    <a:pt x="162" y="1"/>
                    <a:pt x="1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25"/>
            <p:cNvSpPr/>
            <p:nvPr/>
          </p:nvSpPr>
          <p:spPr>
            <a:xfrm>
              <a:off x="6049775" y="4456600"/>
              <a:ext cx="5875" cy="5150"/>
            </a:xfrm>
            <a:custGeom>
              <a:avLst/>
              <a:gdLst/>
              <a:ahLst/>
              <a:cxnLst/>
              <a:rect l="l" t="t" r="r" b="b"/>
              <a:pathLst>
                <a:path w="235" h="206" extrusionOk="0">
                  <a:moveTo>
                    <a:pt x="206" y="0"/>
                  </a:moveTo>
                  <a:cubicBezTo>
                    <a:pt x="183" y="0"/>
                    <a:pt x="142" y="30"/>
                    <a:pt x="101" y="71"/>
                  </a:cubicBezTo>
                  <a:cubicBezTo>
                    <a:pt x="34" y="138"/>
                    <a:pt x="0" y="188"/>
                    <a:pt x="17" y="205"/>
                  </a:cubicBezTo>
                  <a:cubicBezTo>
                    <a:pt x="34" y="205"/>
                    <a:pt x="84" y="172"/>
                    <a:pt x="134" y="122"/>
                  </a:cubicBezTo>
                  <a:cubicBezTo>
                    <a:pt x="201" y="71"/>
                    <a:pt x="234" y="5"/>
                    <a:pt x="218" y="5"/>
                  </a:cubicBezTo>
                  <a:cubicBezTo>
                    <a:pt x="215" y="2"/>
                    <a:pt x="211" y="0"/>
                    <a:pt x="2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5"/>
            <p:cNvSpPr/>
            <p:nvPr/>
          </p:nvSpPr>
          <p:spPr>
            <a:xfrm>
              <a:off x="6061475" y="4450475"/>
              <a:ext cx="7825" cy="3325"/>
            </a:xfrm>
            <a:custGeom>
              <a:avLst/>
              <a:gdLst/>
              <a:ahLst/>
              <a:cxnLst/>
              <a:rect l="l" t="t" r="r" b="b"/>
              <a:pathLst>
                <a:path w="313" h="133" extrusionOk="0">
                  <a:moveTo>
                    <a:pt x="225" y="1"/>
                  </a:moveTo>
                  <a:cubicBezTo>
                    <a:pt x="199" y="1"/>
                    <a:pt x="167" y="5"/>
                    <a:pt x="134" y="16"/>
                  </a:cubicBezTo>
                  <a:cubicBezTo>
                    <a:pt x="34" y="32"/>
                    <a:pt x="0" y="116"/>
                    <a:pt x="0" y="133"/>
                  </a:cubicBezTo>
                  <a:cubicBezTo>
                    <a:pt x="17" y="133"/>
                    <a:pt x="84" y="99"/>
                    <a:pt x="151" y="66"/>
                  </a:cubicBezTo>
                  <a:cubicBezTo>
                    <a:pt x="234" y="32"/>
                    <a:pt x="301" y="49"/>
                    <a:pt x="301" y="16"/>
                  </a:cubicBezTo>
                  <a:cubicBezTo>
                    <a:pt x="312" y="16"/>
                    <a:pt x="279" y="1"/>
                    <a:pt x="2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5"/>
            <p:cNvSpPr/>
            <p:nvPr/>
          </p:nvSpPr>
          <p:spPr>
            <a:xfrm>
              <a:off x="6074825" y="4448025"/>
              <a:ext cx="4200" cy="2325"/>
            </a:xfrm>
            <a:custGeom>
              <a:avLst/>
              <a:gdLst/>
              <a:ahLst/>
              <a:cxnLst/>
              <a:rect l="l" t="t" r="r" b="b"/>
              <a:pathLst>
                <a:path w="168" h="93" extrusionOk="0">
                  <a:moveTo>
                    <a:pt x="139" y="1"/>
                  </a:moveTo>
                  <a:cubicBezTo>
                    <a:pt x="122" y="1"/>
                    <a:pt x="101" y="5"/>
                    <a:pt x="84" y="13"/>
                  </a:cubicBezTo>
                  <a:cubicBezTo>
                    <a:pt x="34" y="30"/>
                    <a:pt x="1" y="64"/>
                    <a:pt x="1" y="80"/>
                  </a:cubicBezTo>
                  <a:cubicBezTo>
                    <a:pt x="9" y="89"/>
                    <a:pt x="22" y="93"/>
                    <a:pt x="38" y="93"/>
                  </a:cubicBezTo>
                  <a:cubicBezTo>
                    <a:pt x="55" y="93"/>
                    <a:pt x="76" y="89"/>
                    <a:pt x="101" y="80"/>
                  </a:cubicBezTo>
                  <a:cubicBezTo>
                    <a:pt x="135" y="64"/>
                    <a:pt x="168" y="30"/>
                    <a:pt x="168" y="13"/>
                  </a:cubicBezTo>
                  <a:cubicBezTo>
                    <a:pt x="168" y="5"/>
                    <a:pt x="155" y="1"/>
                    <a:pt x="1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5"/>
            <p:cNvSpPr/>
            <p:nvPr/>
          </p:nvSpPr>
          <p:spPr>
            <a:xfrm>
              <a:off x="5485025" y="2132125"/>
              <a:ext cx="1176300" cy="313725"/>
            </a:xfrm>
            <a:custGeom>
              <a:avLst/>
              <a:gdLst/>
              <a:ahLst/>
              <a:cxnLst/>
              <a:rect l="l" t="t" r="r" b="b"/>
              <a:pathLst>
                <a:path w="47052" h="12549" extrusionOk="0">
                  <a:moveTo>
                    <a:pt x="685" y="1"/>
                  </a:moveTo>
                  <a:lnTo>
                    <a:pt x="0" y="10828"/>
                  </a:lnTo>
                  <a:lnTo>
                    <a:pt x="47052" y="12549"/>
                  </a:lnTo>
                  <a:lnTo>
                    <a:pt x="47052" y="1855"/>
                  </a:lnTo>
                  <a:lnTo>
                    <a:pt x="68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5"/>
            <p:cNvSpPr/>
            <p:nvPr/>
          </p:nvSpPr>
          <p:spPr>
            <a:xfrm>
              <a:off x="5213500" y="2230225"/>
              <a:ext cx="81900" cy="54975"/>
            </a:xfrm>
            <a:custGeom>
              <a:avLst/>
              <a:gdLst/>
              <a:ahLst/>
              <a:cxnLst/>
              <a:rect l="l" t="t" r="r" b="b"/>
              <a:pathLst>
                <a:path w="3276" h="2199" extrusionOk="0">
                  <a:moveTo>
                    <a:pt x="2519" y="1"/>
                  </a:moveTo>
                  <a:cubicBezTo>
                    <a:pt x="1688" y="1"/>
                    <a:pt x="416" y="129"/>
                    <a:pt x="1" y="872"/>
                  </a:cubicBezTo>
                  <a:cubicBezTo>
                    <a:pt x="1" y="872"/>
                    <a:pt x="494" y="2199"/>
                    <a:pt x="2860" y="2199"/>
                  </a:cubicBezTo>
                  <a:cubicBezTo>
                    <a:pt x="2957" y="2199"/>
                    <a:pt x="3056" y="2197"/>
                    <a:pt x="3159" y="2192"/>
                  </a:cubicBezTo>
                  <a:lnTo>
                    <a:pt x="3276" y="37"/>
                  </a:lnTo>
                  <a:cubicBezTo>
                    <a:pt x="3276" y="37"/>
                    <a:pt x="2959" y="1"/>
                    <a:pt x="25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5"/>
            <p:cNvSpPr/>
            <p:nvPr/>
          </p:nvSpPr>
          <p:spPr>
            <a:xfrm>
              <a:off x="5282850" y="2132125"/>
              <a:ext cx="219325" cy="270700"/>
            </a:xfrm>
            <a:custGeom>
              <a:avLst/>
              <a:gdLst/>
              <a:ahLst/>
              <a:cxnLst/>
              <a:rect l="l" t="t" r="r" b="b"/>
              <a:pathLst>
                <a:path w="8773" h="10828" extrusionOk="0">
                  <a:moveTo>
                    <a:pt x="8772" y="1"/>
                  </a:moveTo>
                  <a:lnTo>
                    <a:pt x="6684" y="1956"/>
                  </a:lnTo>
                  <a:cubicBezTo>
                    <a:pt x="6266" y="2340"/>
                    <a:pt x="5798" y="2657"/>
                    <a:pt x="5280" y="2875"/>
                  </a:cubicBezTo>
                  <a:cubicBezTo>
                    <a:pt x="4645" y="3159"/>
                    <a:pt x="3793" y="3509"/>
                    <a:pt x="3292" y="3543"/>
                  </a:cubicBezTo>
                  <a:cubicBezTo>
                    <a:pt x="2971" y="3559"/>
                    <a:pt x="2648" y="3566"/>
                    <a:pt x="2324" y="3566"/>
                  </a:cubicBezTo>
                  <a:cubicBezTo>
                    <a:pt x="1638" y="3566"/>
                    <a:pt x="949" y="3533"/>
                    <a:pt x="268" y="3476"/>
                  </a:cubicBezTo>
                  <a:lnTo>
                    <a:pt x="0" y="6433"/>
                  </a:lnTo>
                  <a:lnTo>
                    <a:pt x="3175" y="6734"/>
                  </a:lnTo>
                  <a:cubicBezTo>
                    <a:pt x="3175" y="6734"/>
                    <a:pt x="4478" y="6851"/>
                    <a:pt x="5982" y="8472"/>
                  </a:cubicBezTo>
                  <a:cubicBezTo>
                    <a:pt x="7486" y="10093"/>
                    <a:pt x="8087" y="10828"/>
                    <a:pt x="8087" y="10828"/>
                  </a:cubicBezTo>
                  <a:lnTo>
                    <a:pt x="87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5"/>
            <p:cNvSpPr/>
            <p:nvPr/>
          </p:nvSpPr>
          <p:spPr>
            <a:xfrm>
              <a:off x="6661300" y="2178500"/>
              <a:ext cx="69800" cy="267350"/>
            </a:xfrm>
            <a:custGeom>
              <a:avLst/>
              <a:gdLst/>
              <a:ahLst/>
              <a:cxnLst/>
              <a:rect l="l" t="t" r="r" b="b"/>
              <a:pathLst>
                <a:path w="2792" h="10694" extrusionOk="0">
                  <a:moveTo>
                    <a:pt x="1" y="0"/>
                  </a:moveTo>
                  <a:lnTo>
                    <a:pt x="1" y="10694"/>
                  </a:lnTo>
                  <a:cubicBezTo>
                    <a:pt x="1" y="10694"/>
                    <a:pt x="1755" y="9307"/>
                    <a:pt x="2240" y="5748"/>
                  </a:cubicBezTo>
                  <a:cubicBezTo>
                    <a:pt x="2791" y="1604"/>
                    <a:pt x="1"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5"/>
            <p:cNvSpPr/>
            <p:nvPr/>
          </p:nvSpPr>
          <p:spPr>
            <a:xfrm>
              <a:off x="5492550" y="2230700"/>
              <a:ext cx="1168775" cy="114900"/>
            </a:xfrm>
            <a:custGeom>
              <a:avLst/>
              <a:gdLst/>
              <a:ahLst/>
              <a:cxnLst/>
              <a:rect l="l" t="t" r="r" b="b"/>
              <a:pathLst>
                <a:path w="46751" h="4596" extrusionOk="0">
                  <a:moveTo>
                    <a:pt x="167" y="1"/>
                  </a:moveTo>
                  <a:lnTo>
                    <a:pt x="0" y="2741"/>
                  </a:lnTo>
                  <a:lnTo>
                    <a:pt x="46751" y="4596"/>
                  </a:lnTo>
                  <a:lnTo>
                    <a:pt x="46751" y="1705"/>
                  </a:lnTo>
                  <a:lnTo>
                    <a:pt x="167" y="1"/>
                  </a:ln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5"/>
            <p:cNvSpPr/>
            <p:nvPr/>
          </p:nvSpPr>
          <p:spPr>
            <a:xfrm>
              <a:off x="6088200" y="2176000"/>
              <a:ext cx="208875" cy="251050"/>
            </a:xfrm>
            <a:custGeom>
              <a:avLst/>
              <a:gdLst/>
              <a:ahLst/>
              <a:cxnLst/>
              <a:rect l="l" t="t" r="r" b="b"/>
              <a:pathLst>
                <a:path w="8355" h="10042" extrusionOk="0">
                  <a:moveTo>
                    <a:pt x="3108" y="0"/>
                  </a:moveTo>
                  <a:lnTo>
                    <a:pt x="251" y="618"/>
                  </a:lnTo>
                  <a:lnTo>
                    <a:pt x="1" y="9925"/>
                  </a:lnTo>
                  <a:lnTo>
                    <a:pt x="2290" y="10042"/>
                  </a:lnTo>
                  <a:cubicBezTo>
                    <a:pt x="2290" y="9607"/>
                    <a:pt x="2273" y="9073"/>
                    <a:pt x="2273" y="8622"/>
                  </a:cubicBezTo>
                  <a:lnTo>
                    <a:pt x="2273" y="8622"/>
                  </a:lnTo>
                  <a:cubicBezTo>
                    <a:pt x="2301" y="8625"/>
                    <a:pt x="2329" y="8627"/>
                    <a:pt x="2357" y="8627"/>
                  </a:cubicBezTo>
                  <a:cubicBezTo>
                    <a:pt x="2721" y="8627"/>
                    <a:pt x="3023" y="8332"/>
                    <a:pt x="3225" y="8037"/>
                  </a:cubicBezTo>
                  <a:cubicBezTo>
                    <a:pt x="3443" y="7703"/>
                    <a:pt x="3593" y="7318"/>
                    <a:pt x="3877" y="7051"/>
                  </a:cubicBezTo>
                  <a:cubicBezTo>
                    <a:pt x="4050" y="6889"/>
                    <a:pt x="4302" y="6776"/>
                    <a:pt x="4538" y="6776"/>
                  </a:cubicBezTo>
                  <a:cubicBezTo>
                    <a:pt x="4690" y="6776"/>
                    <a:pt x="4835" y="6823"/>
                    <a:pt x="4946" y="6934"/>
                  </a:cubicBezTo>
                  <a:cubicBezTo>
                    <a:pt x="5080" y="7051"/>
                    <a:pt x="5164" y="7268"/>
                    <a:pt x="5347" y="7285"/>
                  </a:cubicBezTo>
                  <a:cubicBezTo>
                    <a:pt x="5368" y="7289"/>
                    <a:pt x="5387" y="7291"/>
                    <a:pt x="5406" y="7291"/>
                  </a:cubicBezTo>
                  <a:cubicBezTo>
                    <a:pt x="5688" y="7291"/>
                    <a:pt x="5736" y="6830"/>
                    <a:pt x="5798" y="6516"/>
                  </a:cubicBezTo>
                  <a:cubicBezTo>
                    <a:pt x="5966" y="5781"/>
                    <a:pt x="6834" y="5497"/>
                    <a:pt x="7386" y="4979"/>
                  </a:cubicBezTo>
                  <a:cubicBezTo>
                    <a:pt x="8355" y="4060"/>
                    <a:pt x="8154" y="2456"/>
                    <a:pt x="6985" y="1805"/>
                  </a:cubicBezTo>
                  <a:cubicBezTo>
                    <a:pt x="6367" y="1454"/>
                    <a:pt x="5581" y="1454"/>
                    <a:pt x="4963" y="1103"/>
                  </a:cubicBezTo>
                  <a:cubicBezTo>
                    <a:pt x="4328" y="752"/>
                    <a:pt x="3844" y="50"/>
                    <a:pt x="3108" y="0"/>
                  </a:cubicBezTo>
                  <a:close/>
                </a:path>
              </a:pathLst>
            </a:custGeom>
            <a:solidFill>
              <a:schemeClr val="dk2">
                <a:alpha val="3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5"/>
            <p:cNvSpPr/>
            <p:nvPr/>
          </p:nvSpPr>
          <p:spPr>
            <a:xfrm>
              <a:off x="6219775" y="4386525"/>
              <a:ext cx="244400" cy="107750"/>
            </a:xfrm>
            <a:custGeom>
              <a:avLst/>
              <a:gdLst/>
              <a:ahLst/>
              <a:cxnLst/>
              <a:rect l="l" t="t" r="r" b="b"/>
              <a:pathLst>
                <a:path w="9776" h="4310" extrusionOk="0">
                  <a:moveTo>
                    <a:pt x="17" y="1"/>
                  </a:moveTo>
                  <a:lnTo>
                    <a:pt x="1" y="4128"/>
                  </a:lnTo>
                  <a:lnTo>
                    <a:pt x="318" y="4144"/>
                  </a:lnTo>
                  <a:cubicBezTo>
                    <a:pt x="1237" y="4197"/>
                    <a:pt x="3951" y="4310"/>
                    <a:pt x="6068" y="4310"/>
                  </a:cubicBezTo>
                  <a:cubicBezTo>
                    <a:pt x="7302" y="4310"/>
                    <a:pt x="8333" y="4272"/>
                    <a:pt x="8689" y="4161"/>
                  </a:cubicBezTo>
                  <a:cubicBezTo>
                    <a:pt x="9775" y="3827"/>
                    <a:pt x="5297" y="2824"/>
                    <a:pt x="5297" y="2824"/>
                  </a:cubicBezTo>
                  <a:lnTo>
                    <a:pt x="5281" y="17"/>
                  </a:lnTo>
                  <a:lnTo>
                    <a:pt x="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5"/>
            <p:cNvSpPr/>
            <p:nvPr/>
          </p:nvSpPr>
          <p:spPr>
            <a:xfrm>
              <a:off x="6219775" y="4452400"/>
              <a:ext cx="47650" cy="37750"/>
            </a:xfrm>
            <a:custGeom>
              <a:avLst/>
              <a:gdLst/>
              <a:ahLst/>
              <a:cxnLst/>
              <a:rect l="l" t="t" r="r" b="b"/>
              <a:pathLst>
                <a:path w="1906" h="1510" extrusionOk="0">
                  <a:moveTo>
                    <a:pt x="132" y="0"/>
                  </a:moveTo>
                  <a:cubicBezTo>
                    <a:pt x="88" y="0"/>
                    <a:pt x="44" y="2"/>
                    <a:pt x="1" y="5"/>
                  </a:cubicBezTo>
                  <a:lnTo>
                    <a:pt x="1" y="1476"/>
                  </a:lnTo>
                  <a:lnTo>
                    <a:pt x="1906" y="1509"/>
                  </a:lnTo>
                  <a:cubicBezTo>
                    <a:pt x="1822" y="1058"/>
                    <a:pt x="1588" y="657"/>
                    <a:pt x="1237" y="390"/>
                  </a:cubicBezTo>
                  <a:cubicBezTo>
                    <a:pt x="922" y="134"/>
                    <a:pt x="525" y="0"/>
                    <a:pt x="132"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5"/>
            <p:cNvSpPr/>
            <p:nvPr/>
          </p:nvSpPr>
          <p:spPr>
            <a:xfrm>
              <a:off x="6219375" y="4471325"/>
              <a:ext cx="226425" cy="22475"/>
            </a:xfrm>
            <a:custGeom>
              <a:avLst/>
              <a:gdLst/>
              <a:ahLst/>
              <a:cxnLst/>
              <a:rect l="l" t="t" r="r" b="b"/>
              <a:pathLst>
                <a:path w="9057" h="899" extrusionOk="0">
                  <a:moveTo>
                    <a:pt x="7502" y="0"/>
                  </a:moveTo>
                  <a:cubicBezTo>
                    <a:pt x="7185" y="17"/>
                    <a:pt x="7034" y="669"/>
                    <a:pt x="7034" y="669"/>
                  </a:cubicBezTo>
                  <a:lnTo>
                    <a:pt x="17" y="602"/>
                  </a:lnTo>
                  <a:lnTo>
                    <a:pt x="0" y="719"/>
                  </a:lnTo>
                  <a:cubicBezTo>
                    <a:pt x="1328" y="836"/>
                    <a:pt x="3496" y="898"/>
                    <a:pt x="5357" y="898"/>
                  </a:cubicBezTo>
                  <a:cubicBezTo>
                    <a:pt x="7218" y="898"/>
                    <a:pt x="8772" y="836"/>
                    <a:pt x="8872" y="702"/>
                  </a:cubicBezTo>
                  <a:cubicBezTo>
                    <a:pt x="9056" y="452"/>
                    <a:pt x="7502" y="0"/>
                    <a:pt x="7502"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5"/>
            <p:cNvSpPr/>
            <p:nvPr/>
          </p:nvSpPr>
          <p:spPr>
            <a:xfrm>
              <a:off x="6218950" y="4485100"/>
              <a:ext cx="221000" cy="3475"/>
            </a:xfrm>
            <a:custGeom>
              <a:avLst/>
              <a:gdLst/>
              <a:ahLst/>
              <a:cxnLst/>
              <a:rect l="l" t="t" r="r" b="b"/>
              <a:pathLst>
                <a:path w="8840" h="139" extrusionOk="0">
                  <a:moveTo>
                    <a:pt x="84" y="1"/>
                  </a:moveTo>
                  <a:cubicBezTo>
                    <a:pt x="50" y="1"/>
                    <a:pt x="17" y="1"/>
                    <a:pt x="0" y="17"/>
                  </a:cubicBezTo>
                  <a:lnTo>
                    <a:pt x="84" y="17"/>
                  </a:lnTo>
                  <a:cubicBezTo>
                    <a:pt x="167" y="34"/>
                    <a:pt x="251" y="34"/>
                    <a:pt x="335" y="34"/>
                  </a:cubicBezTo>
                  <a:lnTo>
                    <a:pt x="1304" y="84"/>
                  </a:lnTo>
                  <a:cubicBezTo>
                    <a:pt x="2106" y="118"/>
                    <a:pt x="3225" y="134"/>
                    <a:pt x="4462" y="134"/>
                  </a:cubicBezTo>
                  <a:cubicBezTo>
                    <a:pt x="4698" y="138"/>
                    <a:pt x="4930" y="139"/>
                    <a:pt x="5156" y="139"/>
                  </a:cubicBezTo>
                  <a:cubicBezTo>
                    <a:pt x="6114" y="139"/>
                    <a:pt x="6971" y="115"/>
                    <a:pt x="7619" y="101"/>
                  </a:cubicBezTo>
                  <a:cubicBezTo>
                    <a:pt x="8004" y="84"/>
                    <a:pt x="8321" y="68"/>
                    <a:pt x="8572" y="51"/>
                  </a:cubicBezTo>
                  <a:lnTo>
                    <a:pt x="8839" y="34"/>
                  </a:lnTo>
                  <a:lnTo>
                    <a:pt x="8572" y="34"/>
                  </a:lnTo>
                  <a:lnTo>
                    <a:pt x="7619" y="51"/>
                  </a:lnTo>
                  <a:cubicBezTo>
                    <a:pt x="6817" y="68"/>
                    <a:pt x="5698" y="84"/>
                    <a:pt x="4462" y="84"/>
                  </a:cubicBezTo>
                  <a:cubicBezTo>
                    <a:pt x="3225" y="68"/>
                    <a:pt x="2106" y="51"/>
                    <a:pt x="1304" y="34"/>
                  </a:cubicBezTo>
                  <a:cubicBezTo>
                    <a:pt x="919" y="34"/>
                    <a:pt x="602" y="17"/>
                    <a:pt x="351" y="17"/>
                  </a:cubicBez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5"/>
            <p:cNvSpPr/>
            <p:nvPr/>
          </p:nvSpPr>
          <p:spPr>
            <a:xfrm>
              <a:off x="6394375" y="4470075"/>
              <a:ext cx="13400" cy="20475"/>
            </a:xfrm>
            <a:custGeom>
              <a:avLst/>
              <a:gdLst/>
              <a:ahLst/>
              <a:cxnLst/>
              <a:rect l="l" t="t" r="r" b="b"/>
              <a:pathLst>
                <a:path w="536" h="819" extrusionOk="0">
                  <a:moveTo>
                    <a:pt x="536" y="0"/>
                  </a:moveTo>
                  <a:lnTo>
                    <a:pt x="536" y="0"/>
                  </a:lnTo>
                  <a:cubicBezTo>
                    <a:pt x="201" y="151"/>
                    <a:pt x="1" y="468"/>
                    <a:pt x="34" y="819"/>
                  </a:cubicBezTo>
                  <a:cubicBezTo>
                    <a:pt x="68" y="669"/>
                    <a:pt x="135" y="518"/>
                    <a:pt x="201" y="368"/>
                  </a:cubicBezTo>
                  <a:cubicBezTo>
                    <a:pt x="302" y="234"/>
                    <a:pt x="402" y="117"/>
                    <a:pt x="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5"/>
            <p:cNvSpPr/>
            <p:nvPr/>
          </p:nvSpPr>
          <p:spPr>
            <a:xfrm>
              <a:off x="6353450" y="4457075"/>
              <a:ext cx="7550" cy="10925"/>
            </a:xfrm>
            <a:custGeom>
              <a:avLst/>
              <a:gdLst/>
              <a:ahLst/>
              <a:cxnLst/>
              <a:rect l="l" t="t" r="r" b="b"/>
              <a:pathLst>
                <a:path w="302" h="437" extrusionOk="0">
                  <a:moveTo>
                    <a:pt x="279" y="0"/>
                  </a:moveTo>
                  <a:cubicBezTo>
                    <a:pt x="256" y="0"/>
                    <a:pt x="194" y="80"/>
                    <a:pt x="117" y="203"/>
                  </a:cubicBezTo>
                  <a:cubicBezTo>
                    <a:pt x="51" y="320"/>
                    <a:pt x="1" y="420"/>
                    <a:pt x="17" y="437"/>
                  </a:cubicBezTo>
                  <a:cubicBezTo>
                    <a:pt x="17" y="437"/>
                    <a:pt x="101" y="353"/>
                    <a:pt x="184" y="236"/>
                  </a:cubicBezTo>
                  <a:cubicBezTo>
                    <a:pt x="251" y="103"/>
                    <a:pt x="301" y="2"/>
                    <a:pt x="285" y="2"/>
                  </a:cubicBezTo>
                  <a:cubicBezTo>
                    <a:pt x="283" y="1"/>
                    <a:pt x="281" y="0"/>
                    <a:pt x="2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5"/>
            <p:cNvSpPr/>
            <p:nvPr/>
          </p:nvSpPr>
          <p:spPr>
            <a:xfrm>
              <a:off x="6342600" y="4454950"/>
              <a:ext cx="8775" cy="7275"/>
            </a:xfrm>
            <a:custGeom>
              <a:avLst/>
              <a:gdLst/>
              <a:ahLst/>
              <a:cxnLst/>
              <a:rect l="l" t="t" r="r" b="b"/>
              <a:pathLst>
                <a:path w="351" h="291" extrusionOk="0">
                  <a:moveTo>
                    <a:pt x="341" y="1"/>
                  </a:moveTo>
                  <a:cubicBezTo>
                    <a:pt x="313" y="1"/>
                    <a:pt x="240" y="48"/>
                    <a:pt x="167" y="121"/>
                  </a:cubicBezTo>
                  <a:cubicBezTo>
                    <a:pt x="67" y="204"/>
                    <a:pt x="0" y="271"/>
                    <a:pt x="17" y="288"/>
                  </a:cubicBezTo>
                  <a:cubicBezTo>
                    <a:pt x="19" y="290"/>
                    <a:pt x="22" y="291"/>
                    <a:pt x="26" y="291"/>
                  </a:cubicBezTo>
                  <a:cubicBezTo>
                    <a:pt x="55" y="291"/>
                    <a:pt x="128" y="244"/>
                    <a:pt x="201" y="171"/>
                  </a:cubicBezTo>
                  <a:cubicBezTo>
                    <a:pt x="301" y="87"/>
                    <a:pt x="351" y="4"/>
                    <a:pt x="351" y="4"/>
                  </a:cubicBezTo>
                  <a:cubicBezTo>
                    <a:pt x="349" y="2"/>
                    <a:pt x="346" y="1"/>
                    <a:pt x="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5"/>
            <p:cNvSpPr/>
            <p:nvPr/>
          </p:nvSpPr>
          <p:spPr>
            <a:xfrm>
              <a:off x="6336325" y="4449025"/>
              <a:ext cx="13800" cy="1850"/>
            </a:xfrm>
            <a:custGeom>
              <a:avLst/>
              <a:gdLst/>
              <a:ahLst/>
              <a:cxnLst/>
              <a:rect l="l" t="t" r="r" b="b"/>
              <a:pathLst>
                <a:path w="552" h="74" extrusionOk="0">
                  <a:moveTo>
                    <a:pt x="248" y="0"/>
                  </a:moveTo>
                  <a:cubicBezTo>
                    <a:pt x="166" y="0"/>
                    <a:pt x="83" y="9"/>
                    <a:pt x="0" y="24"/>
                  </a:cubicBezTo>
                  <a:cubicBezTo>
                    <a:pt x="84" y="57"/>
                    <a:pt x="184" y="74"/>
                    <a:pt x="268" y="74"/>
                  </a:cubicBezTo>
                  <a:cubicBezTo>
                    <a:pt x="368" y="74"/>
                    <a:pt x="468" y="74"/>
                    <a:pt x="552" y="40"/>
                  </a:cubicBezTo>
                  <a:cubicBezTo>
                    <a:pt x="451" y="13"/>
                    <a:pt x="349" y="0"/>
                    <a:pt x="2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5"/>
            <p:cNvSpPr/>
            <p:nvPr/>
          </p:nvSpPr>
          <p:spPr>
            <a:xfrm>
              <a:off x="6333825" y="4440825"/>
              <a:ext cx="15900" cy="2575"/>
            </a:xfrm>
            <a:custGeom>
              <a:avLst/>
              <a:gdLst/>
              <a:ahLst/>
              <a:cxnLst/>
              <a:rect l="l" t="t" r="r" b="b"/>
              <a:pathLst>
                <a:path w="636" h="103" extrusionOk="0">
                  <a:moveTo>
                    <a:pt x="0" y="1"/>
                  </a:moveTo>
                  <a:cubicBezTo>
                    <a:pt x="117" y="69"/>
                    <a:pt x="240" y="103"/>
                    <a:pt x="365" y="103"/>
                  </a:cubicBezTo>
                  <a:cubicBezTo>
                    <a:pt x="454" y="103"/>
                    <a:pt x="545" y="86"/>
                    <a:pt x="635" y="51"/>
                  </a:cubicBezTo>
                  <a:cubicBezTo>
                    <a:pt x="418" y="51"/>
                    <a:pt x="217" y="3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5"/>
            <p:cNvSpPr/>
            <p:nvPr/>
          </p:nvSpPr>
          <p:spPr>
            <a:xfrm>
              <a:off x="6358050" y="4444675"/>
              <a:ext cx="25075" cy="14150"/>
            </a:xfrm>
            <a:custGeom>
              <a:avLst/>
              <a:gdLst/>
              <a:ahLst/>
              <a:cxnLst/>
              <a:rect l="l" t="t" r="r" b="b"/>
              <a:pathLst>
                <a:path w="1003" h="566" extrusionOk="0">
                  <a:moveTo>
                    <a:pt x="668" y="59"/>
                  </a:moveTo>
                  <a:cubicBezTo>
                    <a:pt x="746" y="59"/>
                    <a:pt x="824" y="75"/>
                    <a:pt x="903" y="114"/>
                  </a:cubicBezTo>
                  <a:cubicBezTo>
                    <a:pt x="953" y="147"/>
                    <a:pt x="936" y="214"/>
                    <a:pt x="869" y="248"/>
                  </a:cubicBezTo>
                  <a:cubicBezTo>
                    <a:pt x="819" y="281"/>
                    <a:pt x="752" y="314"/>
                    <a:pt x="685" y="331"/>
                  </a:cubicBezTo>
                  <a:cubicBezTo>
                    <a:pt x="568" y="365"/>
                    <a:pt x="451" y="398"/>
                    <a:pt x="334" y="415"/>
                  </a:cubicBezTo>
                  <a:cubicBezTo>
                    <a:pt x="235" y="440"/>
                    <a:pt x="152" y="452"/>
                    <a:pt x="93" y="458"/>
                  </a:cubicBezTo>
                  <a:lnTo>
                    <a:pt x="93" y="458"/>
                  </a:lnTo>
                  <a:cubicBezTo>
                    <a:pt x="124" y="395"/>
                    <a:pt x="164" y="335"/>
                    <a:pt x="218" y="281"/>
                  </a:cubicBezTo>
                  <a:cubicBezTo>
                    <a:pt x="284" y="181"/>
                    <a:pt x="385" y="114"/>
                    <a:pt x="502" y="81"/>
                  </a:cubicBezTo>
                  <a:cubicBezTo>
                    <a:pt x="557" y="67"/>
                    <a:pt x="612" y="59"/>
                    <a:pt x="668" y="59"/>
                  </a:cubicBezTo>
                  <a:close/>
                  <a:moveTo>
                    <a:pt x="667" y="0"/>
                  </a:moveTo>
                  <a:cubicBezTo>
                    <a:pt x="477" y="0"/>
                    <a:pt x="292" y="89"/>
                    <a:pt x="167" y="248"/>
                  </a:cubicBezTo>
                  <a:cubicBezTo>
                    <a:pt x="118" y="313"/>
                    <a:pt x="85" y="379"/>
                    <a:pt x="68" y="461"/>
                  </a:cubicBezTo>
                  <a:lnTo>
                    <a:pt x="68" y="461"/>
                  </a:lnTo>
                  <a:cubicBezTo>
                    <a:pt x="25" y="465"/>
                    <a:pt x="0" y="465"/>
                    <a:pt x="0" y="465"/>
                  </a:cubicBezTo>
                  <a:cubicBezTo>
                    <a:pt x="21" y="468"/>
                    <a:pt x="43" y="470"/>
                    <a:pt x="64" y="472"/>
                  </a:cubicBezTo>
                  <a:lnTo>
                    <a:pt x="64" y="472"/>
                  </a:lnTo>
                  <a:cubicBezTo>
                    <a:pt x="50" y="503"/>
                    <a:pt x="50" y="534"/>
                    <a:pt x="50" y="565"/>
                  </a:cubicBezTo>
                  <a:cubicBezTo>
                    <a:pt x="61" y="535"/>
                    <a:pt x="72" y="504"/>
                    <a:pt x="86" y="474"/>
                  </a:cubicBezTo>
                  <a:lnTo>
                    <a:pt x="86" y="474"/>
                  </a:lnTo>
                  <a:cubicBezTo>
                    <a:pt x="116" y="476"/>
                    <a:pt x="145" y="477"/>
                    <a:pt x="174" y="477"/>
                  </a:cubicBezTo>
                  <a:cubicBezTo>
                    <a:pt x="230" y="477"/>
                    <a:pt x="284" y="473"/>
                    <a:pt x="334" y="465"/>
                  </a:cubicBezTo>
                  <a:cubicBezTo>
                    <a:pt x="468" y="448"/>
                    <a:pt x="585" y="431"/>
                    <a:pt x="702" y="381"/>
                  </a:cubicBezTo>
                  <a:cubicBezTo>
                    <a:pt x="769" y="365"/>
                    <a:pt x="836" y="348"/>
                    <a:pt x="903" y="298"/>
                  </a:cubicBezTo>
                  <a:cubicBezTo>
                    <a:pt x="953" y="281"/>
                    <a:pt x="986" y="248"/>
                    <a:pt x="986" y="198"/>
                  </a:cubicBezTo>
                  <a:cubicBezTo>
                    <a:pt x="1003" y="147"/>
                    <a:pt x="986" y="97"/>
                    <a:pt x="936" y="64"/>
                  </a:cubicBezTo>
                  <a:cubicBezTo>
                    <a:pt x="849" y="21"/>
                    <a:pt x="758" y="0"/>
                    <a:pt x="6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5"/>
            <p:cNvSpPr/>
            <p:nvPr/>
          </p:nvSpPr>
          <p:spPr>
            <a:xfrm>
              <a:off x="6348850" y="4440400"/>
              <a:ext cx="12975" cy="16325"/>
            </a:xfrm>
            <a:custGeom>
              <a:avLst/>
              <a:gdLst/>
              <a:ahLst/>
              <a:cxnLst/>
              <a:rect l="l" t="t" r="r" b="b"/>
              <a:pathLst>
                <a:path w="519" h="653" extrusionOk="0">
                  <a:moveTo>
                    <a:pt x="134" y="1"/>
                  </a:moveTo>
                  <a:cubicBezTo>
                    <a:pt x="51" y="18"/>
                    <a:pt x="1" y="84"/>
                    <a:pt x="17" y="151"/>
                  </a:cubicBezTo>
                  <a:cubicBezTo>
                    <a:pt x="34" y="218"/>
                    <a:pt x="51" y="268"/>
                    <a:pt x="84" y="302"/>
                  </a:cubicBezTo>
                  <a:cubicBezTo>
                    <a:pt x="118" y="385"/>
                    <a:pt x="185" y="452"/>
                    <a:pt x="235" y="519"/>
                  </a:cubicBezTo>
                  <a:cubicBezTo>
                    <a:pt x="285" y="569"/>
                    <a:pt x="352" y="619"/>
                    <a:pt x="435" y="653"/>
                  </a:cubicBezTo>
                  <a:cubicBezTo>
                    <a:pt x="435" y="636"/>
                    <a:pt x="368" y="586"/>
                    <a:pt x="268" y="485"/>
                  </a:cubicBezTo>
                  <a:cubicBezTo>
                    <a:pt x="218" y="419"/>
                    <a:pt x="168" y="352"/>
                    <a:pt x="134" y="285"/>
                  </a:cubicBezTo>
                  <a:cubicBezTo>
                    <a:pt x="84" y="201"/>
                    <a:pt x="51" y="84"/>
                    <a:pt x="134" y="68"/>
                  </a:cubicBezTo>
                  <a:cubicBezTo>
                    <a:pt x="142" y="66"/>
                    <a:pt x="149" y="66"/>
                    <a:pt x="156" y="66"/>
                  </a:cubicBezTo>
                  <a:cubicBezTo>
                    <a:pt x="232" y="66"/>
                    <a:pt x="307" y="140"/>
                    <a:pt x="368" y="201"/>
                  </a:cubicBezTo>
                  <a:cubicBezTo>
                    <a:pt x="402" y="268"/>
                    <a:pt x="435" y="352"/>
                    <a:pt x="452" y="435"/>
                  </a:cubicBezTo>
                  <a:cubicBezTo>
                    <a:pt x="469" y="502"/>
                    <a:pt x="469" y="586"/>
                    <a:pt x="469" y="653"/>
                  </a:cubicBezTo>
                  <a:cubicBezTo>
                    <a:pt x="502" y="586"/>
                    <a:pt x="519" y="502"/>
                    <a:pt x="502" y="419"/>
                  </a:cubicBezTo>
                  <a:cubicBezTo>
                    <a:pt x="485" y="335"/>
                    <a:pt x="452" y="252"/>
                    <a:pt x="402" y="168"/>
                  </a:cubicBezTo>
                  <a:cubicBezTo>
                    <a:pt x="352" y="68"/>
                    <a:pt x="251" y="1"/>
                    <a:pt x="1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5"/>
            <p:cNvSpPr/>
            <p:nvPr/>
          </p:nvSpPr>
          <p:spPr>
            <a:xfrm>
              <a:off x="6217700" y="4450950"/>
              <a:ext cx="47225" cy="38350"/>
            </a:xfrm>
            <a:custGeom>
              <a:avLst/>
              <a:gdLst/>
              <a:ahLst/>
              <a:cxnLst/>
              <a:rect l="l" t="t" r="r" b="b"/>
              <a:pathLst>
                <a:path w="1889" h="1534" extrusionOk="0">
                  <a:moveTo>
                    <a:pt x="253" y="1"/>
                  </a:moveTo>
                  <a:cubicBezTo>
                    <a:pt x="205" y="1"/>
                    <a:pt x="159" y="5"/>
                    <a:pt x="117" y="13"/>
                  </a:cubicBezTo>
                  <a:cubicBezTo>
                    <a:pt x="84" y="13"/>
                    <a:pt x="34" y="30"/>
                    <a:pt x="0" y="30"/>
                  </a:cubicBezTo>
                  <a:cubicBezTo>
                    <a:pt x="9" y="38"/>
                    <a:pt x="46" y="38"/>
                    <a:pt x="113" y="38"/>
                  </a:cubicBezTo>
                  <a:cubicBezTo>
                    <a:pt x="180" y="38"/>
                    <a:pt x="276" y="38"/>
                    <a:pt x="401" y="47"/>
                  </a:cubicBezTo>
                  <a:cubicBezTo>
                    <a:pt x="1036" y="130"/>
                    <a:pt x="1571" y="548"/>
                    <a:pt x="1771" y="1150"/>
                  </a:cubicBezTo>
                  <a:cubicBezTo>
                    <a:pt x="1855" y="1383"/>
                    <a:pt x="1855" y="1534"/>
                    <a:pt x="1872" y="1534"/>
                  </a:cubicBezTo>
                  <a:cubicBezTo>
                    <a:pt x="1888" y="1500"/>
                    <a:pt x="1888" y="1450"/>
                    <a:pt x="1872" y="1417"/>
                  </a:cubicBezTo>
                  <a:cubicBezTo>
                    <a:pt x="1872" y="1333"/>
                    <a:pt x="1838" y="1233"/>
                    <a:pt x="1821" y="1133"/>
                  </a:cubicBezTo>
                  <a:cubicBezTo>
                    <a:pt x="1621" y="498"/>
                    <a:pt x="1070" y="47"/>
                    <a:pt x="401" y="13"/>
                  </a:cubicBezTo>
                  <a:cubicBezTo>
                    <a:pt x="351" y="5"/>
                    <a:pt x="301" y="1"/>
                    <a:pt x="25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5"/>
            <p:cNvSpPr/>
            <p:nvPr/>
          </p:nvSpPr>
          <p:spPr>
            <a:xfrm>
              <a:off x="6230225" y="4392800"/>
              <a:ext cx="2125" cy="54325"/>
            </a:xfrm>
            <a:custGeom>
              <a:avLst/>
              <a:gdLst/>
              <a:ahLst/>
              <a:cxnLst/>
              <a:rect l="l" t="t" r="r" b="b"/>
              <a:pathLst>
                <a:path w="85" h="2173" extrusionOk="0">
                  <a:moveTo>
                    <a:pt x="51" y="0"/>
                  </a:moveTo>
                  <a:lnTo>
                    <a:pt x="51" y="0"/>
                  </a:lnTo>
                  <a:cubicBezTo>
                    <a:pt x="0" y="735"/>
                    <a:pt x="0" y="1454"/>
                    <a:pt x="17" y="2172"/>
                  </a:cubicBezTo>
                  <a:cubicBezTo>
                    <a:pt x="84" y="1454"/>
                    <a:pt x="84" y="735"/>
                    <a:pt x="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5"/>
            <p:cNvSpPr/>
            <p:nvPr/>
          </p:nvSpPr>
          <p:spPr>
            <a:xfrm>
              <a:off x="6281175" y="4472825"/>
              <a:ext cx="38475" cy="2125"/>
            </a:xfrm>
            <a:custGeom>
              <a:avLst/>
              <a:gdLst/>
              <a:ahLst/>
              <a:cxnLst/>
              <a:rect l="l" t="t" r="r" b="b"/>
              <a:pathLst>
                <a:path w="1539" h="85" extrusionOk="0">
                  <a:moveTo>
                    <a:pt x="84" y="0"/>
                  </a:moveTo>
                  <a:cubicBezTo>
                    <a:pt x="31" y="0"/>
                    <a:pt x="1" y="2"/>
                    <a:pt x="1" y="7"/>
                  </a:cubicBezTo>
                  <a:cubicBezTo>
                    <a:pt x="272" y="60"/>
                    <a:pt x="542" y="85"/>
                    <a:pt x="811" y="85"/>
                  </a:cubicBezTo>
                  <a:cubicBezTo>
                    <a:pt x="1056" y="85"/>
                    <a:pt x="1299" y="64"/>
                    <a:pt x="1538" y="24"/>
                  </a:cubicBezTo>
                  <a:cubicBezTo>
                    <a:pt x="1538" y="18"/>
                    <a:pt x="1501" y="16"/>
                    <a:pt x="1435" y="16"/>
                  </a:cubicBezTo>
                  <a:cubicBezTo>
                    <a:pt x="1304" y="16"/>
                    <a:pt x="1059" y="24"/>
                    <a:pt x="770" y="24"/>
                  </a:cubicBezTo>
                  <a:cubicBezTo>
                    <a:pt x="474" y="12"/>
                    <a:pt x="212" y="0"/>
                    <a:pt x="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5"/>
            <p:cNvSpPr/>
            <p:nvPr/>
          </p:nvSpPr>
          <p:spPr>
            <a:xfrm>
              <a:off x="6255275" y="4472925"/>
              <a:ext cx="4225" cy="7600"/>
            </a:xfrm>
            <a:custGeom>
              <a:avLst/>
              <a:gdLst/>
              <a:ahLst/>
              <a:cxnLst/>
              <a:rect l="l" t="t" r="r" b="b"/>
              <a:pathLst>
                <a:path w="169" h="304" extrusionOk="0">
                  <a:moveTo>
                    <a:pt x="21" y="0"/>
                  </a:moveTo>
                  <a:cubicBezTo>
                    <a:pt x="19" y="0"/>
                    <a:pt x="18" y="1"/>
                    <a:pt x="18" y="3"/>
                  </a:cubicBezTo>
                  <a:cubicBezTo>
                    <a:pt x="1" y="20"/>
                    <a:pt x="34" y="70"/>
                    <a:pt x="68" y="154"/>
                  </a:cubicBezTo>
                  <a:cubicBezTo>
                    <a:pt x="101" y="237"/>
                    <a:pt x="135" y="304"/>
                    <a:pt x="151" y="304"/>
                  </a:cubicBezTo>
                  <a:cubicBezTo>
                    <a:pt x="168" y="304"/>
                    <a:pt x="168" y="220"/>
                    <a:pt x="135" y="120"/>
                  </a:cubicBezTo>
                  <a:cubicBezTo>
                    <a:pt x="91" y="47"/>
                    <a:pt x="35" y="0"/>
                    <a:pt x="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5"/>
            <p:cNvSpPr/>
            <p:nvPr/>
          </p:nvSpPr>
          <p:spPr>
            <a:xfrm>
              <a:off x="6245675" y="4460775"/>
              <a:ext cx="5450" cy="5225"/>
            </a:xfrm>
            <a:custGeom>
              <a:avLst/>
              <a:gdLst/>
              <a:ahLst/>
              <a:cxnLst/>
              <a:rect l="l" t="t" r="r" b="b"/>
              <a:pathLst>
                <a:path w="218" h="209" extrusionOk="0">
                  <a:moveTo>
                    <a:pt x="13" y="0"/>
                  </a:moveTo>
                  <a:cubicBezTo>
                    <a:pt x="8" y="0"/>
                    <a:pt x="4" y="2"/>
                    <a:pt x="1" y="5"/>
                  </a:cubicBezTo>
                  <a:cubicBezTo>
                    <a:pt x="1" y="21"/>
                    <a:pt x="34" y="71"/>
                    <a:pt x="84" y="122"/>
                  </a:cubicBezTo>
                  <a:cubicBezTo>
                    <a:pt x="128" y="165"/>
                    <a:pt x="171" y="208"/>
                    <a:pt x="193" y="208"/>
                  </a:cubicBezTo>
                  <a:cubicBezTo>
                    <a:pt x="196" y="208"/>
                    <a:pt x="199" y="207"/>
                    <a:pt x="201" y="205"/>
                  </a:cubicBezTo>
                  <a:cubicBezTo>
                    <a:pt x="218" y="188"/>
                    <a:pt x="184" y="138"/>
                    <a:pt x="134" y="71"/>
                  </a:cubicBezTo>
                  <a:cubicBezTo>
                    <a:pt x="79" y="30"/>
                    <a:pt x="36" y="0"/>
                    <a:pt x="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5"/>
            <p:cNvSpPr/>
            <p:nvPr/>
          </p:nvSpPr>
          <p:spPr>
            <a:xfrm>
              <a:off x="6231900" y="4454675"/>
              <a:ext cx="7950" cy="3300"/>
            </a:xfrm>
            <a:custGeom>
              <a:avLst/>
              <a:gdLst/>
              <a:ahLst/>
              <a:cxnLst/>
              <a:rect l="l" t="t" r="r" b="b"/>
              <a:pathLst>
                <a:path w="318" h="132" extrusionOk="0">
                  <a:moveTo>
                    <a:pt x="92" y="0"/>
                  </a:moveTo>
                  <a:cubicBezTo>
                    <a:pt x="40" y="0"/>
                    <a:pt x="0" y="20"/>
                    <a:pt x="0" y="31"/>
                  </a:cubicBezTo>
                  <a:cubicBezTo>
                    <a:pt x="0" y="48"/>
                    <a:pt x="67" y="48"/>
                    <a:pt x="151" y="65"/>
                  </a:cubicBezTo>
                  <a:cubicBezTo>
                    <a:pt x="234" y="98"/>
                    <a:pt x="284" y="132"/>
                    <a:pt x="301" y="132"/>
                  </a:cubicBezTo>
                  <a:cubicBezTo>
                    <a:pt x="318" y="115"/>
                    <a:pt x="268" y="48"/>
                    <a:pt x="167" y="15"/>
                  </a:cubicBezTo>
                  <a:cubicBezTo>
                    <a:pt x="141" y="4"/>
                    <a:pt x="116" y="0"/>
                    <a:pt x="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5"/>
            <p:cNvSpPr/>
            <p:nvPr/>
          </p:nvSpPr>
          <p:spPr>
            <a:xfrm>
              <a:off x="6221875" y="4452200"/>
              <a:ext cx="4200" cy="2325"/>
            </a:xfrm>
            <a:custGeom>
              <a:avLst/>
              <a:gdLst/>
              <a:ahLst/>
              <a:cxnLst/>
              <a:rect l="l" t="t" r="r" b="b"/>
              <a:pathLst>
                <a:path w="168" h="93" extrusionOk="0">
                  <a:moveTo>
                    <a:pt x="38" y="1"/>
                  </a:moveTo>
                  <a:cubicBezTo>
                    <a:pt x="21" y="1"/>
                    <a:pt x="9" y="5"/>
                    <a:pt x="0" y="13"/>
                  </a:cubicBezTo>
                  <a:cubicBezTo>
                    <a:pt x="0" y="30"/>
                    <a:pt x="34" y="64"/>
                    <a:pt x="67" y="80"/>
                  </a:cubicBezTo>
                  <a:cubicBezTo>
                    <a:pt x="92" y="89"/>
                    <a:pt x="113" y="93"/>
                    <a:pt x="130" y="93"/>
                  </a:cubicBezTo>
                  <a:cubicBezTo>
                    <a:pt x="147" y="93"/>
                    <a:pt x="159" y="89"/>
                    <a:pt x="167" y="80"/>
                  </a:cubicBezTo>
                  <a:cubicBezTo>
                    <a:pt x="167" y="64"/>
                    <a:pt x="134" y="30"/>
                    <a:pt x="101" y="13"/>
                  </a:cubicBezTo>
                  <a:cubicBezTo>
                    <a:pt x="75" y="5"/>
                    <a:pt x="55" y="1"/>
                    <a:pt x="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5"/>
            <p:cNvSpPr/>
            <p:nvPr/>
          </p:nvSpPr>
          <p:spPr>
            <a:xfrm>
              <a:off x="5534325" y="2405325"/>
              <a:ext cx="347550" cy="294425"/>
            </a:xfrm>
            <a:custGeom>
              <a:avLst/>
              <a:gdLst/>
              <a:ahLst/>
              <a:cxnLst/>
              <a:rect l="l" t="t" r="r" b="b"/>
              <a:pathLst>
                <a:path w="13902" h="11777" extrusionOk="0">
                  <a:moveTo>
                    <a:pt x="769" y="0"/>
                  </a:moveTo>
                  <a:cubicBezTo>
                    <a:pt x="769" y="0"/>
                    <a:pt x="0" y="9641"/>
                    <a:pt x="2456" y="11195"/>
                  </a:cubicBezTo>
                  <a:cubicBezTo>
                    <a:pt x="3104" y="11610"/>
                    <a:pt x="3931" y="11777"/>
                    <a:pt x="4844" y="11777"/>
                  </a:cubicBezTo>
                  <a:cubicBezTo>
                    <a:pt x="8636" y="11777"/>
                    <a:pt x="13902" y="8889"/>
                    <a:pt x="13902" y="8889"/>
                  </a:cubicBezTo>
                  <a:lnTo>
                    <a:pt x="13718" y="3275"/>
                  </a:lnTo>
                  <a:cubicBezTo>
                    <a:pt x="13718" y="3275"/>
                    <a:pt x="5856" y="6587"/>
                    <a:pt x="5319" y="6587"/>
                  </a:cubicBezTo>
                  <a:cubicBezTo>
                    <a:pt x="5309" y="6587"/>
                    <a:pt x="5301" y="6586"/>
                    <a:pt x="5297" y="6583"/>
                  </a:cubicBezTo>
                  <a:cubicBezTo>
                    <a:pt x="5063" y="6483"/>
                    <a:pt x="4845" y="150"/>
                    <a:pt x="4845" y="150"/>
                  </a:cubicBezTo>
                  <a:lnTo>
                    <a:pt x="76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5"/>
            <p:cNvSpPr/>
            <p:nvPr/>
          </p:nvSpPr>
          <p:spPr>
            <a:xfrm>
              <a:off x="5921950" y="2111250"/>
              <a:ext cx="200100" cy="384325"/>
            </a:xfrm>
            <a:custGeom>
              <a:avLst/>
              <a:gdLst/>
              <a:ahLst/>
              <a:cxnLst/>
              <a:rect l="l" t="t" r="r" b="b"/>
              <a:pathLst>
                <a:path w="8004" h="15373" extrusionOk="0">
                  <a:moveTo>
                    <a:pt x="3877" y="0"/>
                  </a:moveTo>
                  <a:lnTo>
                    <a:pt x="118" y="1838"/>
                  </a:lnTo>
                  <a:cubicBezTo>
                    <a:pt x="118" y="1838"/>
                    <a:pt x="1" y="6550"/>
                    <a:pt x="118" y="8588"/>
                  </a:cubicBezTo>
                  <a:cubicBezTo>
                    <a:pt x="251" y="10644"/>
                    <a:pt x="2306" y="10861"/>
                    <a:pt x="2306" y="10861"/>
                  </a:cubicBezTo>
                  <a:cubicBezTo>
                    <a:pt x="2306" y="10861"/>
                    <a:pt x="2323" y="11746"/>
                    <a:pt x="2323" y="12766"/>
                  </a:cubicBezTo>
                  <a:cubicBezTo>
                    <a:pt x="2340" y="14186"/>
                    <a:pt x="3476" y="15339"/>
                    <a:pt x="4896" y="15372"/>
                  </a:cubicBezTo>
                  <a:cubicBezTo>
                    <a:pt x="4907" y="15372"/>
                    <a:pt x="4917" y="15372"/>
                    <a:pt x="4928" y="15372"/>
                  </a:cubicBezTo>
                  <a:cubicBezTo>
                    <a:pt x="6334" y="15372"/>
                    <a:pt x="7503" y="14275"/>
                    <a:pt x="7570" y="12866"/>
                  </a:cubicBezTo>
                  <a:lnTo>
                    <a:pt x="8004" y="3125"/>
                  </a:lnTo>
                  <a:lnTo>
                    <a:pt x="387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5"/>
            <p:cNvSpPr/>
            <p:nvPr/>
          </p:nvSpPr>
          <p:spPr>
            <a:xfrm>
              <a:off x="5936150" y="2236550"/>
              <a:ext cx="15075" cy="13275"/>
            </a:xfrm>
            <a:custGeom>
              <a:avLst/>
              <a:gdLst/>
              <a:ahLst/>
              <a:cxnLst/>
              <a:rect l="l" t="t" r="r" b="b"/>
              <a:pathLst>
                <a:path w="603" h="531" extrusionOk="0">
                  <a:moveTo>
                    <a:pt x="251" y="1"/>
                  </a:moveTo>
                  <a:cubicBezTo>
                    <a:pt x="118" y="1"/>
                    <a:pt x="1" y="118"/>
                    <a:pt x="1" y="268"/>
                  </a:cubicBezTo>
                  <a:cubicBezTo>
                    <a:pt x="1" y="426"/>
                    <a:pt x="130" y="531"/>
                    <a:pt x="260" y="531"/>
                  </a:cubicBezTo>
                  <a:cubicBezTo>
                    <a:pt x="323" y="531"/>
                    <a:pt x="386" y="506"/>
                    <a:pt x="435" y="452"/>
                  </a:cubicBezTo>
                  <a:cubicBezTo>
                    <a:pt x="602" y="285"/>
                    <a:pt x="485" y="1"/>
                    <a:pt x="2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5"/>
            <p:cNvSpPr/>
            <p:nvPr/>
          </p:nvSpPr>
          <p:spPr>
            <a:xfrm>
              <a:off x="5929475" y="2228000"/>
              <a:ext cx="26325" cy="8275"/>
            </a:xfrm>
            <a:custGeom>
              <a:avLst/>
              <a:gdLst/>
              <a:ahLst/>
              <a:cxnLst/>
              <a:rect l="l" t="t" r="r" b="b"/>
              <a:pathLst>
                <a:path w="1053" h="331" extrusionOk="0">
                  <a:moveTo>
                    <a:pt x="555" y="0"/>
                  </a:moveTo>
                  <a:cubicBezTo>
                    <a:pt x="393" y="0"/>
                    <a:pt x="231" y="56"/>
                    <a:pt x="101" y="159"/>
                  </a:cubicBezTo>
                  <a:cubicBezTo>
                    <a:pt x="17" y="243"/>
                    <a:pt x="0" y="309"/>
                    <a:pt x="17" y="326"/>
                  </a:cubicBezTo>
                  <a:cubicBezTo>
                    <a:pt x="20" y="329"/>
                    <a:pt x="24" y="330"/>
                    <a:pt x="30" y="330"/>
                  </a:cubicBezTo>
                  <a:cubicBezTo>
                    <a:pt x="85" y="330"/>
                    <a:pt x="260" y="191"/>
                    <a:pt x="518" y="176"/>
                  </a:cubicBezTo>
                  <a:cubicBezTo>
                    <a:pt x="535" y="175"/>
                    <a:pt x="552" y="174"/>
                    <a:pt x="568" y="174"/>
                  </a:cubicBezTo>
                  <a:cubicBezTo>
                    <a:pt x="795" y="174"/>
                    <a:pt x="961" y="265"/>
                    <a:pt x="1019" y="265"/>
                  </a:cubicBezTo>
                  <a:cubicBezTo>
                    <a:pt x="1027" y="265"/>
                    <a:pt x="1032" y="263"/>
                    <a:pt x="1036" y="259"/>
                  </a:cubicBezTo>
                  <a:cubicBezTo>
                    <a:pt x="1053" y="243"/>
                    <a:pt x="1020" y="176"/>
                    <a:pt x="919" y="109"/>
                  </a:cubicBezTo>
                  <a:cubicBezTo>
                    <a:pt x="809" y="35"/>
                    <a:pt x="682" y="0"/>
                    <a:pt x="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5"/>
            <p:cNvSpPr/>
            <p:nvPr/>
          </p:nvSpPr>
          <p:spPr>
            <a:xfrm>
              <a:off x="6011750" y="2236550"/>
              <a:ext cx="15500" cy="13275"/>
            </a:xfrm>
            <a:custGeom>
              <a:avLst/>
              <a:gdLst/>
              <a:ahLst/>
              <a:cxnLst/>
              <a:rect l="l" t="t" r="r" b="b"/>
              <a:pathLst>
                <a:path w="620" h="531" extrusionOk="0">
                  <a:moveTo>
                    <a:pt x="268" y="1"/>
                  </a:moveTo>
                  <a:cubicBezTo>
                    <a:pt x="118" y="1"/>
                    <a:pt x="1" y="118"/>
                    <a:pt x="1" y="268"/>
                  </a:cubicBezTo>
                  <a:cubicBezTo>
                    <a:pt x="1" y="426"/>
                    <a:pt x="130" y="531"/>
                    <a:pt x="266" y="531"/>
                  </a:cubicBezTo>
                  <a:cubicBezTo>
                    <a:pt x="331" y="531"/>
                    <a:pt x="398" y="506"/>
                    <a:pt x="452" y="452"/>
                  </a:cubicBezTo>
                  <a:cubicBezTo>
                    <a:pt x="619" y="285"/>
                    <a:pt x="502" y="1"/>
                    <a:pt x="2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5"/>
            <p:cNvSpPr/>
            <p:nvPr/>
          </p:nvSpPr>
          <p:spPr>
            <a:xfrm>
              <a:off x="6007175" y="2228000"/>
              <a:ext cx="26750" cy="8275"/>
            </a:xfrm>
            <a:custGeom>
              <a:avLst/>
              <a:gdLst/>
              <a:ahLst/>
              <a:cxnLst/>
              <a:rect l="l" t="t" r="r" b="b"/>
              <a:pathLst>
                <a:path w="1070" h="331" extrusionOk="0">
                  <a:moveTo>
                    <a:pt x="571" y="0"/>
                  </a:moveTo>
                  <a:cubicBezTo>
                    <a:pt x="410" y="0"/>
                    <a:pt x="248" y="56"/>
                    <a:pt x="117" y="159"/>
                  </a:cubicBezTo>
                  <a:cubicBezTo>
                    <a:pt x="34" y="243"/>
                    <a:pt x="0" y="309"/>
                    <a:pt x="17" y="326"/>
                  </a:cubicBezTo>
                  <a:cubicBezTo>
                    <a:pt x="20" y="329"/>
                    <a:pt x="24" y="330"/>
                    <a:pt x="30" y="330"/>
                  </a:cubicBezTo>
                  <a:cubicBezTo>
                    <a:pt x="87" y="330"/>
                    <a:pt x="276" y="191"/>
                    <a:pt x="535" y="176"/>
                  </a:cubicBezTo>
                  <a:cubicBezTo>
                    <a:pt x="552" y="175"/>
                    <a:pt x="568" y="174"/>
                    <a:pt x="584" y="174"/>
                  </a:cubicBezTo>
                  <a:cubicBezTo>
                    <a:pt x="811" y="174"/>
                    <a:pt x="978" y="265"/>
                    <a:pt x="1035" y="265"/>
                  </a:cubicBezTo>
                  <a:cubicBezTo>
                    <a:pt x="1043" y="265"/>
                    <a:pt x="1049" y="263"/>
                    <a:pt x="1053" y="259"/>
                  </a:cubicBezTo>
                  <a:cubicBezTo>
                    <a:pt x="1069" y="243"/>
                    <a:pt x="1036" y="176"/>
                    <a:pt x="936" y="109"/>
                  </a:cubicBezTo>
                  <a:cubicBezTo>
                    <a:pt x="825" y="35"/>
                    <a:pt x="698" y="0"/>
                    <a:pt x="5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5"/>
            <p:cNvSpPr/>
            <p:nvPr/>
          </p:nvSpPr>
          <p:spPr>
            <a:xfrm>
              <a:off x="5963300" y="2234050"/>
              <a:ext cx="21325" cy="62675"/>
            </a:xfrm>
            <a:custGeom>
              <a:avLst/>
              <a:gdLst/>
              <a:ahLst/>
              <a:cxnLst/>
              <a:rect l="l" t="t" r="r" b="b"/>
              <a:pathLst>
                <a:path w="853" h="2507" extrusionOk="0">
                  <a:moveTo>
                    <a:pt x="801" y="0"/>
                  </a:moveTo>
                  <a:cubicBezTo>
                    <a:pt x="763" y="0"/>
                    <a:pt x="499" y="662"/>
                    <a:pt x="235" y="1471"/>
                  </a:cubicBezTo>
                  <a:cubicBezTo>
                    <a:pt x="184" y="1671"/>
                    <a:pt x="118" y="1872"/>
                    <a:pt x="51" y="2056"/>
                  </a:cubicBezTo>
                  <a:cubicBezTo>
                    <a:pt x="17" y="2156"/>
                    <a:pt x="1" y="2273"/>
                    <a:pt x="34" y="2373"/>
                  </a:cubicBezTo>
                  <a:cubicBezTo>
                    <a:pt x="51" y="2440"/>
                    <a:pt x="101" y="2473"/>
                    <a:pt x="168" y="2490"/>
                  </a:cubicBezTo>
                  <a:cubicBezTo>
                    <a:pt x="218" y="2507"/>
                    <a:pt x="251" y="2507"/>
                    <a:pt x="301" y="2507"/>
                  </a:cubicBezTo>
                  <a:cubicBezTo>
                    <a:pt x="452" y="2507"/>
                    <a:pt x="619" y="2507"/>
                    <a:pt x="769" y="2457"/>
                  </a:cubicBezTo>
                  <a:cubicBezTo>
                    <a:pt x="619" y="2407"/>
                    <a:pt x="452" y="2373"/>
                    <a:pt x="301" y="2373"/>
                  </a:cubicBezTo>
                  <a:cubicBezTo>
                    <a:pt x="235" y="2373"/>
                    <a:pt x="168" y="2356"/>
                    <a:pt x="168" y="2323"/>
                  </a:cubicBezTo>
                  <a:cubicBezTo>
                    <a:pt x="168" y="2256"/>
                    <a:pt x="184" y="2173"/>
                    <a:pt x="218" y="2106"/>
                  </a:cubicBezTo>
                  <a:cubicBezTo>
                    <a:pt x="268" y="1922"/>
                    <a:pt x="335" y="1722"/>
                    <a:pt x="402" y="1521"/>
                  </a:cubicBezTo>
                  <a:cubicBezTo>
                    <a:pt x="669" y="702"/>
                    <a:pt x="853" y="17"/>
                    <a:pt x="803" y="1"/>
                  </a:cubicBezTo>
                  <a:cubicBezTo>
                    <a:pt x="802" y="0"/>
                    <a:pt x="802" y="0"/>
                    <a:pt x="8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5"/>
            <p:cNvSpPr/>
            <p:nvPr/>
          </p:nvSpPr>
          <p:spPr>
            <a:xfrm>
              <a:off x="5971650" y="2301325"/>
              <a:ext cx="38475" cy="20675"/>
            </a:xfrm>
            <a:custGeom>
              <a:avLst/>
              <a:gdLst/>
              <a:ahLst/>
              <a:cxnLst/>
              <a:rect l="l" t="t" r="r" b="b"/>
              <a:pathLst>
                <a:path w="1539" h="827" extrusionOk="0">
                  <a:moveTo>
                    <a:pt x="1401" y="0"/>
                  </a:moveTo>
                  <a:lnTo>
                    <a:pt x="1401" y="0"/>
                  </a:lnTo>
                  <a:cubicBezTo>
                    <a:pt x="1382" y="0"/>
                    <a:pt x="499" y="501"/>
                    <a:pt x="1" y="501"/>
                  </a:cubicBezTo>
                  <a:cubicBezTo>
                    <a:pt x="143" y="714"/>
                    <a:pt x="385" y="826"/>
                    <a:pt x="634" y="826"/>
                  </a:cubicBezTo>
                  <a:cubicBezTo>
                    <a:pt x="736" y="826"/>
                    <a:pt x="839" y="807"/>
                    <a:pt x="937" y="768"/>
                  </a:cubicBezTo>
                  <a:cubicBezTo>
                    <a:pt x="1538" y="518"/>
                    <a:pt x="1354" y="33"/>
                    <a:pt x="1354" y="33"/>
                  </a:cubicBezTo>
                  <a:cubicBezTo>
                    <a:pt x="1389" y="10"/>
                    <a:pt x="1404" y="0"/>
                    <a:pt x="14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5"/>
            <p:cNvSpPr/>
            <p:nvPr/>
          </p:nvSpPr>
          <p:spPr>
            <a:xfrm>
              <a:off x="5977100" y="2359775"/>
              <a:ext cx="67675" cy="35625"/>
            </a:xfrm>
            <a:custGeom>
              <a:avLst/>
              <a:gdLst/>
              <a:ahLst/>
              <a:cxnLst/>
              <a:rect l="l" t="t" r="r" b="b"/>
              <a:pathLst>
                <a:path w="2707" h="1425" extrusionOk="0">
                  <a:moveTo>
                    <a:pt x="2707" y="1"/>
                  </a:moveTo>
                  <a:lnTo>
                    <a:pt x="2707" y="1"/>
                  </a:lnTo>
                  <a:cubicBezTo>
                    <a:pt x="1922" y="552"/>
                    <a:pt x="969" y="870"/>
                    <a:pt x="0" y="920"/>
                  </a:cubicBezTo>
                  <a:lnTo>
                    <a:pt x="50" y="1421"/>
                  </a:lnTo>
                  <a:cubicBezTo>
                    <a:pt x="106" y="1423"/>
                    <a:pt x="160" y="1424"/>
                    <a:pt x="214" y="1424"/>
                  </a:cubicBezTo>
                  <a:cubicBezTo>
                    <a:pt x="2137" y="1424"/>
                    <a:pt x="2707" y="1"/>
                    <a:pt x="270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5"/>
            <p:cNvSpPr/>
            <p:nvPr/>
          </p:nvSpPr>
          <p:spPr>
            <a:xfrm>
              <a:off x="5896475" y="2076900"/>
              <a:ext cx="301675" cy="294175"/>
            </a:xfrm>
            <a:custGeom>
              <a:avLst/>
              <a:gdLst/>
              <a:ahLst/>
              <a:cxnLst/>
              <a:rect l="l" t="t" r="r" b="b"/>
              <a:pathLst>
                <a:path w="12067" h="11767" extrusionOk="0">
                  <a:moveTo>
                    <a:pt x="12047" y="6203"/>
                  </a:moveTo>
                  <a:lnTo>
                    <a:pt x="12058" y="6448"/>
                  </a:lnTo>
                  <a:lnTo>
                    <a:pt x="12058" y="6448"/>
                  </a:lnTo>
                  <a:cubicBezTo>
                    <a:pt x="12055" y="6292"/>
                    <a:pt x="12047" y="6203"/>
                    <a:pt x="12047" y="6203"/>
                  </a:cubicBezTo>
                  <a:close/>
                  <a:moveTo>
                    <a:pt x="5395" y="0"/>
                  </a:moveTo>
                  <a:cubicBezTo>
                    <a:pt x="4583" y="0"/>
                    <a:pt x="3470" y="218"/>
                    <a:pt x="2039" y="1708"/>
                  </a:cubicBezTo>
                  <a:cubicBezTo>
                    <a:pt x="0" y="3814"/>
                    <a:pt x="1120" y="6086"/>
                    <a:pt x="1120" y="6086"/>
                  </a:cubicBezTo>
                  <a:lnTo>
                    <a:pt x="1454" y="5769"/>
                  </a:lnTo>
                  <a:lnTo>
                    <a:pt x="4445" y="5000"/>
                  </a:lnTo>
                  <a:cubicBezTo>
                    <a:pt x="4211" y="4198"/>
                    <a:pt x="4562" y="3195"/>
                    <a:pt x="4762" y="2728"/>
                  </a:cubicBezTo>
                  <a:lnTo>
                    <a:pt x="4779" y="2711"/>
                  </a:lnTo>
                  <a:cubicBezTo>
                    <a:pt x="5364" y="5769"/>
                    <a:pt x="8739" y="6086"/>
                    <a:pt x="8739" y="6086"/>
                  </a:cubicBezTo>
                  <a:lnTo>
                    <a:pt x="8472" y="11767"/>
                  </a:lnTo>
                  <a:cubicBezTo>
                    <a:pt x="11819" y="11053"/>
                    <a:pt x="12067" y="7627"/>
                    <a:pt x="12060" y="6537"/>
                  </a:cubicBezTo>
                  <a:lnTo>
                    <a:pt x="12060" y="6537"/>
                  </a:lnTo>
                  <a:cubicBezTo>
                    <a:pt x="12061" y="6549"/>
                    <a:pt x="12063" y="6560"/>
                    <a:pt x="12064" y="6571"/>
                  </a:cubicBezTo>
                  <a:lnTo>
                    <a:pt x="12058" y="6448"/>
                  </a:lnTo>
                  <a:lnTo>
                    <a:pt x="12058" y="6448"/>
                  </a:lnTo>
                  <a:cubicBezTo>
                    <a:pt x="12059" y="6476"/>
                    <a:pt x="12059" y="6505"/>
                    <a:pt x="12060" y="6537"/>
                  </a:cubicBezTo>
                  <a:lnTo>
                    <a:pt x="12060" y="6537"/>
                  </a:lnTo>
                  <a:cubicBezTo>
                    <a:pt x="12008" y="6139"/>
                    <a:pt x="11912" y="5328"/>
                    <a:pt x="11847" y="5100"/>
                  </a:cubicBezTo>
                  <a:cubicBezTo>
                    <a:pt x="10727" y="840"/>
                    <a:pt x="6985" y="38"/>
                    <a:pt x="6249" y="38"/>
                  </a:cubicBezTo>
                  <a:cubicBezTo>
                    <a:pt x="6015" y="38"/>
                    <a:pt x="5731" y="0"/>
                    <a:pt x="5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5"/>
            <p:cNvSpPr/>
            <p:nvPr/>
          </p:nvSpPr>
          <p:spPr>
            <a:xfrm>
              <a:off x="6185675" y="2198775"/>
              <a:ext cx="91775" cy="98975"/>
            </a:xfrm>
            <a:custGeom>
              <a:avLst/>
              <a:gdLst/>
              <a:ahLst/>
              <a:cxnLst/>
              <a:rect l="l" t="t" r="r" b="b"/>
              <a:pathLst>
                <a:path w="3671" h="3959" extrusionOk="0">
                  <a:moveTo>
                    <a:pt x="1601" y="0"/>
                  </a:moveTo>
                  <a:cubicBezTo>
                    <a:pt x="1467" y="0"/>
                    <a:pt x="1332" y="14"/>
                    <a:pt x="1198" y="41"/>
                  </a:cubicBezTo>
                  <a:cubicBezTo>
                    <a:pt x="770" y="164"/>
                    <a:pt x="398" y="565"/>
                    <a:pt x="376" y="1004"/>
                  </a:cubicBezTo>
                  <a:lnTo>
                    <a:pt x="376" y="1004"/>
                  </a:lnTo>
                  <a:cubicBezTo>
                    <a:pt x="15" y="1700"/>
                    <a:pt x="0" y="2546"/>
                    <a:pt x="379" y="3266"/>
                  </a:cubicBezTo>
                  <a:cubicBezTo>
                    <a:pt x="529" y="3550"/>
                    <a:pt x="763" y="3784"/>
                    <a:pt x="1064" y="3901"/>
                  </a:cubicBezTo>
                  <a:cubicBezTo>
                    <a:pt x="1179" y="3939"/>
                    <a:pt x="1300" y="3958"/>
                    <a:pt x="1420" y="3958"/>
                  </a:cubicBezTo>
                  <a:cubicBezTo>
                    <a:pt x="1667" y="3958"/>
                    <a:pt x="1915" y="3880"/>
                    <a:pt x="2117" y="3734"/>
                  </a:cubicBezTo>
                  <a:cubicBezTo>
                    <a:pt x="2434" y="3534"/>
                    <a:pt x="2701" y="3266"/>
                    <a:pt x="2919" y="2965"/>
                  </a:cubicBezTo>
                  <a:cubicBezTo>
                    <a:pt x="3286" y="2498"/>
                    <a:pt x="3671" y="1946"/>
                    <a:pt x="3554" y="1345"/>
                  </a:cubicBezTo>
                  <a:cubicBezTo>
                    <a:pt x="3470" y="860"/>
                    <a:pt x="3052" y="493"/>
                    <a:pt x="2618" y="275"/>
                  </a:cubicBezTo>
                  <a:cubicBezTo>
                    <a:pt x="2303" y="94"/>
                    <a:pt x="1954" y="0"/>
                    <a:pt x="1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5"/>
            <p:cNvSpPr/>
            <p:nvPr/>
          </p:nvSpPr>
          <p:spPr>
            <a:xfrm>
              <a:off x="5901475" y="2104125"/>
              <a:ext cx="109900" cy="115750"/>
            </a:xfrm>
            <a:custGeom>
              <a:avLst/>
              <a:gdLst/>
              <a:ahLst/>
              <a:cxnLst/>
              <a:rect l="l" t="t" r="r" b="b"/>
              <a:pathLst>
                <a:path w="4396" h="4630" extrusionOk="0">
                  <a:moveTo>
                    <a:pt x="4146" y="1"/>
                  </a:moveTo>
                  <a:cubicBezTo>
                    <a:pt x="3968" y="1"/>
                    <a:pt x="3696" y="27"/>
                    <a:pt x="3359" y="118"/>
                  </a:cubicBezTo>
                  <a:cubicBezTo>
                    <a:pt x="1705" y="553"/>
                    <a:pt x="435" y="1906"/>
                    <a:pt x="118" y="3594"/>
                  </a:cubicBezTo>
                  <a:cubicBezTo>
                    <a:pt x="1" y="4228"/>
                    <a:pt x="68" y="4629"/>
                    <a:pt x="118" y="4629"/>
                  </a:cubicBezTo>
                  <a:cubicBezTo>
                    <a:pt x="168" y="4629"/>
                    <a:pt x="185" y="4245"/>
                    <a:pt x="352" y="3660"/>
                  </a:cubicBezTo>
                  <a:cubicBezTo>
                    <a:pt x="786" y="2123"/>
                    <a:pt x="1939" y="887"/>
                    <a:pt x="3443" y="352"/>
                  </a:cubicBezTo>
                  <a:cubicBezTo>
                    <a:pt x="4011" y="135"/>
                    <a:pt x="4395" y="85"/>
                    <a:pt x="4378" y="35"/>
                  </a:cubicBezTo>
                  <a:cubicBezTo>
                    <a:pt x="4378" y="19"/>
                    <a:pt x="4295" y="1"/>
                    <a:pt x="4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5"/>
            <p:cNvSpPr/>
            <p:nvPr/>
          </p:nvSpPr>
          <p:spPr>
            <a:xfrm>
              <a:off x="6127475" y="2252000"/>
              <a:ext cx="43875" cy="45125"/>
            </a:xfrm>
            <a:custGeom>
              <a:avLst/>
              <a:gdLst/>
              <a:ahLst/>
              <a:cxnLst/>
              <a:rect l="l" t="t" r="r" b="b"/>
              <a:pathLst>
                <a:path w="1755" h="1805" extrusionOk="0">
                  <a:moveTo>
                    <a:pt x="918" y="0"/>
                  </a:moveTo>
                  <a:cubicBezTo>
                    <a:pt x="907" y="0"/>
                    <a:pt x="896" y="1"/>
                    <a:pt x="886" y="1"/>
                  </a:cubicBezTo>
                  <a:cubicBezTo>
                    <a:pt x="535" y="68"/>
                    <a:pt x="251" y="318"/>
                    <a:pt x="151" y="636"/>
                  </a:cubicBezTo>
                  <a:cubicBezTo>
                    <a:pt x="34" y="970"/>
                    <a:pt x="0" y="1304"/>
                    <a:pt x="34" y="1655"/>
                  </a:cubicBezTo>
                  <a:lnTo>
                    <a:pt x="67" y="1689"/>
                  </a:lnTo>
                  <a:cubicBezTo>
                    <a:pt x="238" y="1766"/>
                    <a:pt x="419" y="1804"/>
                    <a:pt x="600" y="1804"/>
                  </a:cubicBezTo>
                  <a:cubicBezTo>
                    <a:pt x="808" y="1804"/>
                    <a:pt x="1015" y="1754"/>
                    <a:pt x="1203" y="1655"/>
                  </a:cubicBezTo>
                  <a:cubicBezTo>
                    <a:pt x="1554" y="1471"/>
                    <a:pt x="1755" y="1087"/>
                    <a:pt x="1704" y="686"/>
                  </a:cubicBezTo>
                  <a:cubicBezTo>
                    <a:pt x="1639" y="296"/>
                    <a:pt x="1305" y="0"/>
                    <a:pt x="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5"/>
            <p:cNvSpPr/>
            <p:nvPr/>
          </p:nvSpPr>
          <p:spPr>
            <a:xfrm>
              <a:off x="6143350" y="2260275"/>
              <a:ext cx="16725" cy="29325"/>
            </a:xfrm>
            <a:custGeom>
              <a:avLst/>
              <a:gdLst/>
              <a:ahLst/>
              <a:cxnLst/>
              <a:rect l="l" t="t" r="r" b="b"/>
              <a:pathLst>
                <a:path w="669" h="1173" extrusionOk="0">
                  <a:moveTo>
                    <a:pt x="71" y="0"/>
                  </a:moveTo>
                  <a:cubicBezTo>
                    <a:pt x="42" y="0"/>
                    <a:pt x="23" y="8"/>
                    <a:pt x="17" y="21"/>
                  </a:cubicBezTo>
                  <a:cubicBezTo>
                    <a:pt x="17" y="38"/>
                    <a:pt x="100" y="71"/>
                    <a:pt x="201" y="171"/>
                  </a:cubicBezTo>
                  <a:cubicBezTo>
                    <a:pt x="468" y="388"/>
                    <a:pt x="451" y="806"/>
                    <a:pt x="184" y="1023"/>
                  </a:cubicBezTo>
                  <a:cubicBezTo>
                    <a:pt x="84" y="1107"/>
                    <a:pt x="0" y="1140"/>
                    <a:pt x="0" y="1157"/>
                  </a:cubicBezTo>
                  <a:cubicBezTo>
                    <a:pt x="0" y="1165"/>
                    <a:pt x="20" y="1172"/>
                    <a:pt x="56" y="1172"/>
                  </a:cubicBezTo>
                  <a:cubicBezTo>
                    <a:pt x="100" y="1172"/>
                    <a:pt x="168" y="1161"/>
                    <a:pt x="251" y="1124"/>
                  </a:cubicBezTo>
                  <a:cubicBezTo>
                    <a:pt x="652" y="890"/>
                    <a:pt x="668" y="305"/>
                    <a:pt x="267" y="71"/>
                  </a:cubicBezTo>
                  <a:cubicBezTo>
                    <a:pt x="186" y="20"/>
                    <a:pt x="116" y="0"/>
                    <a:pt x="7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5"/>
            <p:cNvSpPr/>
            <p:nvPr/>
          </p:nvSpPr>
          <p:spPr>
            <a:xfrm>
              <a:off x="5986275" y="2197950"/>
              <a:ext cx="91925" cy="83925"/>
            </a:xfrm>
            <a:custGeom>
              <a:avLst/>
              <a:gdLst/>
              <a:ahLst/>
              <a:cxnLst/>
              <a:rect l="l" t="t" r="r" b="b"/>
              <a:pathLst>
                <a:path w="3677" h="3357" extrusionOk="0">
                  <a:moveTo>
                    <a:pt x="1647" y="1"/>
                  </a:moveTo>
                  <a:cubicBezTo>
                    <a:pt x="1276" y="1"/>
                    <a:pt x="910" y="123"/>
                    <a:pt x="619" y="358"/>
                  </a:cubicBezTo>
                  <a:cubicBezTo>
                    <a:pt x="318" y="592"/>
                    <a:pt x="118" y="910"/>
                    <a:pt x="34" y="1277"/>
                  </a:cubicBezTo>
                  <a:cubicBezTo>
                    <a:pt x="17" y="1378"/>
                    <a:pt x="1" y="1478"/>
                    <a:pt x="1" y="1578"/>
                  </a:cubicBezTo>
                  <a:cubicBezTo>
                    <a:pt x="1" y="1645"/>
                    <a:pt x="17" y="1678"/>
                    <a:pt x="17" y="1678"/>
                  </a:cubicBezTo>
                  <a:cubicBezTo>
                    <a:pt x="34" y="1678"/>
                    <a:pt x="34" y="1528"/>
                    <a:pt x="101" y="1294"/>
                  </a:cubicBezTo>
                  <a:cubicBezTo>
                    <a:pt x="201" y="960"/>
                    <a:pt x="402" y="659"/>
                    <a:pt x="686" y="459"/>
                  </a:cubicBezTo>
                  <a:cubicBezTo>
                    <a:pt x="967" y="248"/>
                    <a:pt x="1283" y="152"/>
                    <a:pt x="1591" y="152"/>
                  </a:cubicBezTo>
                  <a:cubicBezTo>
                    <a:pt x="2382" y="152"/>
                    <a:pt x="3125" y="777"/>
                    <a:pt x="3125" y="1678"/>
                  </a:cubicBezTo>
                  <a:cubicBezTo>
                    <a:pt x="3125" y="2580"/>
                    <a:pt x="2382" y="3204"/>
                    <a:pt x="1591" y="3204"/>
                  </a:cubicBezTo>
                  <a:cubicBezTo>
                    <a:pt x="1283" y="3204"/>
                    <a:pt x="967" y="3109"/>
                    <a:pt x="686" y="2898"/>
                  </a:cubicBezTo>
                  <a:cubicBezTo>
                    <a:pt x="402" y="2698"/>
                    <a:pt x="201" y="2397"/>
                    <a:pt x="101" y="2063"/>
                  </a:cubicBezTo>
                  <a:cubicBezTo>
                    <a:pt x="34" y="1829"/>
                    <a:pt x="34" y="1678"/>
                    <a:pt x="17" y="1678"/>
                  </a:cubicBezTo>
                  <a:cubicBezTo>
                    <a:pt x="17" y="1678"/>
                    <a:pt x="1" y="1712"/>
                    <a:pt x="1" y="1779"/>
                  </a:cubicBezTo>
                  <a:cubicBezTo>
                    <a:pt x="1" y="1879"/>
                    <a:pt x="17" y="1979"/>
                    <a:pt x="34" y="2079"/>
                  </a:cubicBezTo>
                  <a:cubicBezTo>
                    <a:pt x="118" y="2447"/>
                    <a:pt x="318" y="2765"/>
                    <a:pt x="619" y="2998"/>
                  </a:cubicBezTo>
                  <a:cubicBezTo>
                    <a:pt x="910" y="3234"/>
                    <a:pt x="1276" y="3356"/>
                    <a:pt x="1647" y="3356"/>
                  </a:cubicBezTo>
                  <a:cubicBezTo>
                    <a:pt x="1829" y="3356"/>
                    <a:pt x="2013" y="3326"/>
                    <a:pt x="2189" y="3266"/>
                  </a:cubicBezTo>
                  <a:cubicBezTo>
                    <a:pt x="3677" y="2731"/>
                    <a:pt x="3677" y="626"/>
                    <a:pt x="2189" y="91"/>
                  </a:cubicBezTo>
                  <a:cubicBezTo>
                    <a:pt x="2013" y="31"/>
                    <a:pt x="1829" y="1"/>
                    <a:pt x="16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5"/>
            <p:cNvSpPr/>
            <p:nvPr/>
          </p:nvSpPr>
          <p:spPr>
            <a:xfrm>
              <a:off x="5893975" y="2197950"/>
              <a:ext cx="91900" cy="83925"/>
            </a:xfrm>
            <a:custGeom>
              <a:avLst/>
              <a:gdLst/>
              <a:ahLst/>
              <a:cxnLst/>
              <a:rect l="l" t="t" r="r" b="b"/>
              <a:pathLst>
                <a:path w="3676" h="3357" extrusionOk="0">
                  <a:moveTo>
                    <a:pt x="1646" y="1"/>
                  </a:moveTo>
                  <a:cubicBezTo>
                    <a:pt x="1275" y="1"/>
                    <a:pt x="909" y="123"/>
                    <a:pt x="618" y="358"/>
                  </a:cubicBezTo>
                  <a:cubicBezTo>
                    <a:pt x="318" y="592"/>
                    <a:pt x="117" y="910"/>
                    <a:pt x="33" y="1277"/>
                  </a:cubicBezTo>
                  <a:cubicBezTo>
                    <a:pt x="17" y="1378"/>
                    <a:pt x="0" y="1478"/>
                    <a:pt x="0" y="1578"/>
                  </a:cubicBezTo>
                  <a:cubicBezTo>
                    <a:pt x="0" y="1645"/>
                    <a:pt x="17" y="1678"/>
                    <a:pt x="17" y="1678"/>
                  </a:cubicBezTo>
                  <a:cubicBezTo>
                    <a:pt x="33" y="1678"/>
                    <a:pt x="33" y="1528"/>
                    <a:pt x="100" y="1294"/>
                  </a:cubicBezTo>
                  <a:cubicBezTo>
                    <a:pt x="201" y="960"/>
                    <a:pt x="401" y="659"/>
                    <a:pt x="685" y="459"/>
                  </a:cubicBezTo>
                  <a:cubicBezTo>
                    <a:pt x="967" y="248"/>
                    <a:pt x="1282" y="152"/>
                    <a:pt x="1591" y="152"/>
                  </a:cubicBezTo>
                  <a:cubicBezTo>
                    <a:pt x="2381" y="152"/>
                    <a:pt x="3125" y="777"/>
                    <a:pt x="3125" y="1678"/>
                  </a:cubicBezTo>
                  <a:cubicBezTo>
                    <a:pt x="3125" y="2580"/>
                    <a:pt x="2381" y="3204"/>
                    <a:pt x="1591" y="3204"/>
                  </a:cubicBezTo>
                  <a:cubicBezTo>
                    <a:pt x="1282" y="3204"/>
                    <a:pt x="967" y="3109"/>
                    <a:pt x="685" y="2898"/>
                  </a:cubicBezTo>
                  <a:cubicBezTo>
                    <a:pt x="401" y="2698"/>
                    <a:pt x="201" y="2397"/>
                    <a:pt x="100" y="2063"/>
                  </a:cubicBezTo>
                  <a:cubicBezTo>
                    <a:pt x="33" y="1829"/>
                    <a:pt x="33" y="1678"/>
                    <a:pt x="17" y="1678"/>
                  </a:cubicBezTo>
                  <a:cubicBezTo>
                    <a:pt x="17" y="1678"/>
                    <a:pt x="0" y="1712"/>
                    <a:pt x="0" y="1779"/>
                  </a:cubicBezTo>
                  <a:cubicBezTo>
                    <a:pt x="0" y="1879"/>
                    <a:pt x="17" y="1979"/>
                    <a:pt x="33" y="2079"/>
                  </a:cubicBezTo>
                  <a:cubicBezTo>
                    <a:pt x="117" y="2447"/>
                    <a:pt x="318" y="2765"/>
                    <a:pt x="618" y="2998"/>
                  </a:cubicBezTo>
                  <a:cubicBezTo>
                    <a:pt x="909" y="3234"/>
                    <a:pt x="1275" y="3356"/>
                    <a:pt x="1646" y="3356"/>
                  </a:cubicBezTo>
                  <a:cubicBezTo>
                    <a:pt x="1829" y="3356"/>
                    <a:pt x="2012" y="3326"/>
                    <a:pt x="2189" y="3266"/>
                  </a:cubicBezTo>
                  <a:cubicBezTo>
                    <a:pt x="3676" y="2731"/>
                    <a:pt x="3676" y="626"/>
                    <a:pt x="2189" y="91"/>
                  </a:cubicBezTo>
                  <a:cubicBezTo>
                    <a:pt x="2012" y="31"/>
                    <a:pt x="1829" y="1"/>
                    <a:pt x="16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5"/>
            <p:cNvSpPr/>
            <p:nvPr/>
          </p:nvSpPr>
          <p:spPr>
            <a:xfrm>
              <a:off x="5974575" y="2239075"/>
              <a:ext cx="14650" cy="4200"/>
            </a:xfrm>
            <a:custGeom>
              <a:avLst/>
              <a:gdLst/>
              <a:ahLst/>
              <a:cxnLst/>
              <a:rect l="l" t="t" r="r" b="b"/>
              <a:pathLst>
                <a:path w="586" h="168" extrusionOk="0">
                  <a:moveTo>
                    <a:pt x="285" y="0"/>
                  </a:moveTo>
                  <a:cubicBezTo>
                    <a:pt x="134" y="0"/>
                    <a:pt x="1" y="33"/>
                    <a:pt x="1" y="84"/>
                  </a:cubicBezTo>
                  <a:cubicBezTo>
                    <a:pt x="1" y="134"/>
                    <a:pt x="134" y="167"/>
                    <a:pt x="285" y="167"/>
                  </a:cubicBezTo>
                  <a:cubicBezTo>
                    <a:pt x="452" y="167"/>
                    <a:pt x="586" y="134"/>
                    <a:pt x="586" y="84"/>
                  </a:cubicBezTo>
                  <a:cubicBezTo>
                    <a:pt x="586" y="33"/>
                    <a:pt x="452" y="0"/>
                    <a:pt x="2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5"/>
            <p:cNvSpPr/>
            <p:nvPr/>
          </p:nvSpPr>
          <p:spPr>
            <a:xfrm>
              <a:off x="6065225" y="2247900"/>
              <a:ext cx="71450" cy="14775"/>
            </a:xfrm>
            <a:custGeom>
              <a:avLst/>
              <a:gdLst/>
              <a:ahLst/>
              <a:cxnLst/>
              <a:rect l="l" t="t" r="r" b="b"/>
              <a:pathLst>
                <a:path w="2858" h="591" extrusionOk="0">
                  <a:moveTo>
                    <a:pt x="79" y="0"/>
                  </a:moveTo>
                  <a:cubicBezTo>
                    <a:pt x="31" y="0"/>
                    <a:pt x="4" y="5"/>
                    <a:pt x="1" y="15"/>
                  </a:cubicBezTo>
                  <a:cubicBezTo>
                    <a:pt x="1" y="65"/>
                    <a:pt x="619" y="232"/>
                    <a:pt x="1404" y="382"/>
                  </a:cubicBezTo>
                  <a:cubicBezTo>
                    <a:pt x="2074" y="510"/>
                    <a:pt x="2646" y="590"/>
                    <a:pt x="2800" y="590"/>
                  </a:cubicBezTo>
                  <a:cubicBezTo>
                    <a:pt x="2827" y="590"/>
                    <a:pt x="2841" y="588"/>
                    <a:pt x="2841" y="583"/>
                  </a:cubicBezTo>
                  <a:cubicBezTo>
                    <a:pt x="2858" y="533"/>
                    <a:pt x="2223" y="366"/>
                    <a:pt x="1438" y="215"/>
                  </a:cubicBezTo>
                  <a:cubicBezTo>
                    <a:pt x="819" y="81"/>
                    <a:pt x="275" y="0"/>
                    <a:pt x="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5"/>
            <p:cNvSpPr/>
            <p:nvPr/>
          </p:nvSpPr>
          <p:spPr>
            <a:xfrm>
              <a:off x="5833825" y="3063200"/>
              <a:ext cx="564350" cy="1370125"/>
            </a:xfrm>
            <a:custGeom>
              <a:avLst/>
              <a:gdLst/>
              <a:ahLst/>
              <a:cxnLst/>
              <a:rect l="l" t="t" r="r" b="b"/>
              <a:pathLst>
                <a:path w="22574" h="54805" extrusionOk="0">
                  <a:moveTo>
                    <a:pt x="16007" y="1"/>
                  </a:moveTo>
                  <a:lnTo>
                    <a:pt x="0" y="602"/>
                  </a:lnTo>
                  <a:lnTo>
                    <a:pt x="2556" y="54621"/>
                  </a:lnTo>
                  <a:lnTo>
                    <a:pt x="10760" y="54805"/>
                  </a:lnTo>
                  <a:lnTo>
                    <a:pt x="8638" y="8105"/>
                  </a:lnTo>
                  <a:lnTo>
                    <a:pt x="14186" y="54604"/>
                  </a:lnTo>
                  <a:lnTo>
                    <a:pt x="22573" y="54805"/>
                  </a:lnTo>
                  <a:lnTo>
                    <a:pt x="160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5"/>
            <p:cNvSpPr/>
            <p:nvPr/>
          </p:nvSpPr>
          <p:spPr>
            <a:xfrm>
              <a:off x="5931975" y="3082425"/>
              <a:ext cx="63925" cy="1348400"/>
            </a:xfrm>
            <a:custGeom>
              <a:avLst/>
              <a:gdLst/>
              <a:ahLst/>
              <a:cxnLst/>
              <a:rect l="l" t="t" r="r" b="b"/>
              <a:pathLst>
                <a:path w="2557" h="53936" extrusionOk="0">
                  <a:moveTo>
                    <a:pt x="34" y="1"/>
                  </a:moveTo>
                  <a:lnTo>
                    <a:pt x="34" y="1"/>
                  </a:lnTo>
                  <a:cubicBezTo>
                    <a:pt x="1" y="1"/>
                    <a:pt x="502" y="12081"/>
                    <a:pt x="1187" y="26968"/>
                  </a:cubicBezTo>
                  <a:cubicBezTo>
                    <a:pt x="1872" y="41872"/>
                    <a:pt x="2457" y="53936"/>
                    <a:pt x="2507" y="53936"/>
                  </a:cubicBezTo>
                  <a:cubicBezTo>
                    <a:pt x="2557" y="53936"/>
                    <a:pt x="2039" y="41855"/>
                    <a:pt x="1354" y="26968"/>
                  </a:cubicBezTo>
                  <a:cubicBezTo>
                    <a:pt x="686" y="12064"/>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5"/>
            <p:cNvSpPr/>
            <p:nvPr/>
          </p:nvSpPr>
          <p:spPr>
            <a:xfrm>
              <a:off x="6139175" y="3110000"/>
              <a:ext cx="162500" cy="1309975"/>
            </a:xfrm>
            <a:custGeom>
              <a:avLst/>
              <a:gdLst/>
              <a:ahLst/>
              <a:cxnLst/>
              <a:rect l="l" t="t" r="r" b="b"/>
              <a:pathLst>
                <a:path w="6500" h="52399" extrusionOk="0">
                  <a:moveTo>
                    <a:pt x="50" y="0"/>
                  </a:moveTo>
                  <a:cubicBezTo>
                    <a:pt x="0" y="0"/>
                    <a:pt x="1387" y="11746"/>
                    <a:pt x="3158" y="26216"/>
                  </a:cubicBezTo>
                  <a:cubicBezTo>
                    <a:pt x="4928" y="40675"/>
                    <a:pt x="6397" y="52398"/>
                    <a:pt x="6449" y="52398"/>
                  </a:cubicBezTo>
                  <a:cubicBezTo>
                    <a:pt x="6449" y="52398"/>
                    <a:pt x="6449" y="52398"/>
                    <a:pt x="6450" y="52398"/>
                  </a:cubicBezTo>
                  <a:cubicBezTo>
                    <a:pt x="6500" y="52398"/>
                    <a:pt x="5113" y="40669"/>
                    <a:pt x="3342" y="26199"/>
                  </a:cubicBezTo>
                  <a:cubicBezTo>
                    <a:pt x="1571" y="11713"/>
                    <a:pt x="100"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5"/>
            <p:cNvSpPr/>
            <p:nvPr/>
          </p:nvSpPr>
          <p:spPr>
            <a:xfrm>
              <a:off x="5683025" y="2421600"/>
              <a:ext cx="708450" cy="660850"/>
            </a:xfrm>
            <a:custGeom>
              <a:avLst/>
              <a:gdLst/>
              <a:ahLst/>
              <a:cxnLst/>
              <a:rect l="l" t="t" r="r" b="b"/>
              <a:pathLst>
                <a:path w="28338" h="26434" extrusionOk="0">
                  <a:moveTo>
                    <a:pt x="11663" y="1"/>
                  </a:moveTo>
                  <a:lnTo>
                    <a:pt x="11663" y="519"/>
                  </a:lnTo>
                  <a:cubicBezTo>
                    <a:pt x="10293" y="702"/>
                    <a:pt x="8956" y="1103"/>
                    <a:pt x="7720" y="1705"/>
                  </a:cubicBezTo>
                  <a:lnTo>
                    <a:pt x="0" y="4829"/>
                  </a:lnTo>
                  <a:lnTo>
                    <a:pt x="2473" y="11647"/>
                  </a:lnTo>
                  <a:lnTo>
                    <a:pt x="7703" y="9892"/>
                  </a:lnTo>
                  <a:lnTo>
                    <a:pt x="7703" y="9892"/>
                  </a:lnTo>
                  <a:cubicBezTo>
                    <a:pt x="7669" y="9976"/>
                    <a:pt x="7636" y="10076"/>
                    <a:pt x="7603" y="10176"/>
                  </a:cubicBezTo>
                  <a:cubicBezTo>
                    <a:pt x="7402" y="10945"/>
                    <a:pt x="7469" y="11780"/>
                    <a:pt x="7803" y="12499"/>
                  </a:cubicBezTo>
                  <a:cubicBezTo>
                    <a:pt x="7970" y="12850"/>
                    <a:pt x="8187" y="13167"/>
                    <a:pt x="8455" y="13434"/>
                  </a:cubicBezTo>
                  <a:lnTo>
                    <a:pt x="8355" y="18931"/>
                  </a:lnTo>
                  <a:lnTo>
                    <a:pt x="6032" y="26266"/>
                  </a:lnTo>
                  <a:lnTo>
                    <a:pt x="22039" y="26434"/>
                  </a:lnTo>
                  <a:lnTo>
                    <a:pt x="22039" y="26434"/>
                  </a:lnTo>
                  <a:lnTo>
                    <a:pt x="20218" y="18514"/>
                  </a:lnTo>
                  <a:lnTo>
                    <a:pt x="21053" y="10677"/>
                  </a:lnTo>
                  <a:lnTo>
                    <a:pt x="24127" y="13685"/>
                  </a:lnTo>
                  <a:lnTo>
                    <a:pt x="28338" y="8422"/>
                  </a:lnTo>
                  <a:lnTo>
                    <a:pt x="23175" y="3225"/>
                  </a:lnTo>
                  <a:cubicBezTo>
                    <a:pt x="22189" y="2189"/>
                    <a:pt x="20953" y="1387"/>
                    <a:pt x="19599" y="920"/>
                  </a:cubicBezTo>
                  <a:cubicBezTo>
                    <a:pt x="18948" y="669"/>
                    <a:pt x="18263" y="535"/>
                    <a:pt x="17561" y="502"/>
                  </a:cubicBezTo>
                  <a:lnTo>
                    <a:pt x="17561" y="84"/>
                  </a:lnTo>
                  <a:lnTo>
                    <a:pt x="15289" y="134"/>
                  </a:lnTo>
                  <a:cubicBezTo>
                    <a:pt x="15289" y="134"/>
                    <a:pt x="15188" y="485"/>
                    <a:pt x="15055" y="886"/>
                  </a:cubicBezTo>
                  <a:cubicBezTo>
                    <a:pt x="14938" y="1204"/>
                    <a:pt x="14871" y="1872"/>
                    <a:pt x="14737" y="1872"/>
                  </a:cubicBezTo>
                  <a:cubicBezTo>
                    <a:pt x="14570" y="1872"/>
                    <a:pt x="14353" y="1204"/>
                    <a:pt x="14136" y="886"/>
                  </a:cubicBezTo>
                  <a:cubicBezTo>
                    <a:pt x="13935" y="469"/>
                    <a:pt x="13751" y="101"/>
                    <a:pt x="13751" y="101"/>
                  </a:cubicBezTo>
                  <a:lnTo>
                    <a:pt x="116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5"/>
            <p:cNvSpPr/>
            <p:nvPr/>
          </p:nvSpPr>
          <p:spPr>
            <a:xfrm>
              <a:off x="5972075" y="2426200"/>
              <a:ext cx="53500" cy="36950"/>
            </a:xfrm>
            <a:custGeom>
              <a:avLst/>
              <a:gdLst/>
              <a:ahLst/>
              <a:cxnLst/>
              <a:rect l="l" t="t" r="r" b="b"/>
              <a:pathLst>
                <a:path w="2140" h="1478" extrusionOk="0">
                  <a:moveTo>
                    <a:pt x="2139" y="0"/>
                  </a:moveTo>
                  <a:lnTo>
                    <a:pt x="2139" y="0"/>
                  </a:lnTo>
                  <a:cubicBezTo>
                    <a:pt x="2039" y="134"/>
                    <a:pt x="1955" y="285"/>
                    <a:pt x="1905" y="435"/>
                  </a:cubicBezTo>
                  <a:cubicBezTo>
                    <a:pt x="1839" y="602"/>
                    <a:pt x="1772" y="769"/>
                    <a:pt x="1705" y="936"/>
                  </a:cubicBezTo>
                  <a:cubicBezTo>
                    <a:pt x="1648" y="1077"/>
                    <a:pt x="1592" y="1313"/>
                    <a:pt x="1506" y="1313"/>
                  </a:cubicBezTo>
                  <a:cubicBezTo>
                    <a:pt x="1490" y="1313"/>
                    <a:pt x="1472" y="1305"/>
                    <a:pt x="1454" y="1287"/>
                  </a:cubicBezTo>
                  <a:cubicBezTo>
                    <a:pt x="729" y="814"/>
                    <a:pt x="108" y="431"/>
                    <a:pt x="26" y="431"/>
                  </a:cubicBezTo>
                  <a:cubicBezTo>
                    <a:pt x="21" y="431"/>
                    <a:pt x="18" y="432"/>
                    <a:pt x="17" y="435"/>
                  </a:cubicBezTo>
                  <a:cubicBezTo>
                    <a:pt x="1" y="468"/>
                    <a:pt x="585" y="919"/>
                    <a:pt x="1371" y="1437"/>
                  </a:cubicBezTo>
                  <a:cubicBezTo>
                    <a:pt x="1407" y="1465"/>
                    <a:pt x="1454" y="1477"/>
                    <a:pt x="1500" y="1477"/>
                  </a:cubicBezTo>
                  <a:cubicBezTo>
                    <a:pt x="1538" y="1477"/>
                    <a:pt x="1575" y="1469"/>
                    <a:pt x="1605" y="1454"/>
                  </a:cubicBezTo>
                  <a:cubicBezTo>
                    <a:pt x="1671" y="1421"/>
                    <a:pt x="1722" y="1354"/>
                    <a:pt x="1755" y="1287"/>
                  </a:cubicBezTo>
                  <a:cubicBezTo>
                    <a:pt x="1805" y="1170"/>
                    <a:pt x="1822" y="1087"/>
                    <a:pt x="1855" y="986"/>
                  </a:cubicBezTo>
                  <a:cubicBezTo>
                    <a:pt x="1922" y="819"/>
                    <a:pt x="1972" y="652"/>
                    <a:pt x="2022" y="485"/>
                  </a:cubicBezTo>
                  <a:cubicBezTo>
                    <a:pt x="2089" y="318"/>
                    <a:pt x="2123" y="168"/>
                    <a:pt x="21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5"/>
            <p:cNvSpPr/>
            <p:nvPr/>
          </p:nvSpPr>
          <p:spPr>
            <a:xfrm>
              <a:off x="6066900" y="2432025"/>
              <a:ext cx="61000" cy="43075"/>
            </a:xfrm>
            <a:custGeom>
              <a:avLst/>
              <a:gdLst/>
              <a:ahLst/>
              <a:cxnLst/>
              <a:rect l="l" t="t" r="r" b="b"/>
              <a:pathLst>
                <a:path w="2440" h="1723" extrusionOk="0">
                  <a:moveTo>
                    <a:pt x="37" y="0"/>
                  </a:moveTo>
                  <a:cubicBezTo>
                    <a:pt x="36" y="0"/>
                    <a:pt x="35" y="1"/>
                    <a:pt x="34" y="1"/>
                  </a:cubicBezTo>
                  <a:cubicBezTo>
                    <a:pt x="0" y="1"/>
                    <a:pt x="201" y="787"/>
                    <a:pt x="786" y="1639"/>
                  </a:cubicBezTo>
                  <a:lnTo>
                    <a:pt x="836" y="1722"/>
                  </a:lnTo>
                  <a:lnTo>
                    <a:pt x="903" y="1672"/>
                  </a:lnTo>
                  <a:cubicBezTo>
                    <a:pt x="953" y="1639"/>
                    <a:pt x="986" y="1605"/>
                    <a:pt x="1020" y="1589"/>
                  </a:cubicBezTo>
                  <a:cubicBezTo>
                    <a:pt x="1922" y="954"/>
                    <a:pt x="2440" y="219"/>
                    <a:pt x="2390" y="185"/>
                  </a:cubicBezTo>
                  <a:cubicBezTo>
                    <a:pt x="2389" y="184"/>
                    <a:pt x="2388" y="184"/>
                    <a:pt x="2386" y="184"/>
                  </a:cubicBezTo>
                  <a:cubicBezTo>
                    <a:pt x="2329" y="184"/>
                    <a:pt x="1767" y="835"/>
                    <a:pt x="919" y="1438"/>
                  </a:cubicBezTo>
                  <a:lnTo>
                    <a:pt x="878" y="1468"/>
                  </a:lnTo>
                  <a:lnTo>
                    <a:pt x="878" y="1468"/>
                  </a:lnTo>
                  <a:cubicBezTo>
                    <a:pt x="360" y="686"/>
                    <a:pt x="94" y="0"/>
                    <a:pt x="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5"/>
            <p:cNvSpPr/>
            <p:nvPr/>
          </p:nvSpPr>
          <p:spPr>
            <a:xfrm>
              <a:off x="6033475" y="2468400"/>
              <a:ext cx="19250" cy="612375"/>
            </a:xfrm>
            <a:custGeom>
              <a:avLst/>
              <a:gdLst/>
              <a:ahLst/>
              <a:cxnLst/>
              <a:rect l="l" t="t" r="r" b="b"/>
              <a:pathLst>
                <a:path w="770" h="24495" extrusionOk="0">
                  <a:moveTo>
                    <a:pt x="719" y="0"/>
                  </a:moveTo>
                  <a:cubicBezTo>
                    <a:pt x="702" y="84"/>
                    <a:pt x="702" y="167"/>
                    <a:pt x="702" y="251"/>
                  </a:cubicBezTo>
                  <a:cubicBezTo>
                    <a:pt x="702" y="434"/>
                    <a:pt x="686" y="668"/>
                    <a:pt x="686" y="969"/>
                  </a:cubicBezTo>
                  <a:cubicBezTo>
                    <a:pt x="669" y="1604"/>
                    <a:pt x="652" y="2490"/>
                    <a:pt x="619" y="3592"/>
                  </a:cubicBezTo>
                  <a:cubicBezTo>
                    <a:pt x="535" y="5815"/>
                    <a:pt x="418" y="8872"/>
                    <a:pt x="301" y="12247"/>
                  </a:cubicBezTo>
                  <a:cubicBezTo>
                    <a:pt x="168" y="15622"/>
                    <a:pt x="68" y="18680"/>
                    <a:pt x="17" y="20902"/>
                  </a:cubicBezTo>
                  <a:cubicBezTo>
                    <a:pt x="1" y="22005"/>
                    <a:pt x="1" y="22907"/>
                    <a:pt x="1" y="23526"/>
                  </a:cubicBezTo>
                  <a:cubicBezTo>
                    <a:pt x="17" y="23826"/>
                    <a:pt x="17" y="24060"/>
                    <a:pt x="34" y="24244"/>
                  </a:cubicBezTo>
                  <a:cubicBezTo>
                    <a:pt x="34" y="24328"/>
                    <a:pt x="34" y="24411"/>
                    <a:pt x="51" y="24495"/>
                  </a:cubicBezTo>
                  <a:cubicBezTo>
                    <a:pt x="68" y="24411"/>
                    <a:pt x="68" y="24328"/>
                    <a:pt x="68" y="24244"/>
                  </a:cubicBezTo>
                  <a:cubicBezTo>
                    <a:pt x="68" y="24060"/>
                    <a:pt x="68" y="23826"/>
                    <a:pt x="84" y="23526"/>
                  </a:cubicBezTo>
                  <a:cubicBezTo>
                    <a:pt x="84" y="22891"/>
                    <a:pt x="118" y="22005"/>
                    <a:pt x="151" y="20902"/>
                  </a:cubicBezTo>
                  <a:cubicBezTo>
                    <a:pt x="235" y="18680"/>
                    <a:pt x="335" y="15622"/>
                    <a:pt x="469" y="12247"/>
                  </a:cubicBezTo>
                  <a:cubicBezTo>
                    <a:pt x="602" y="8872"/>
                    <a:pt x="702" y="5798"/>
                    <a:pt x="753" y="3592"/>
                  </a:cubicBezTo>
                  <a:cubicBezTo>
                    <a:pt x="769" y="2473"/>
                    <a:pt x="769" y="1587"/>
                    <a:pt x="753" y="969"/>
                  </a:cubicBezTo>
                  <a:cubicBezTo>
                    <a:pt x="753" y="668"/>
                    <a:pt x="736" y="434"/>
                    <a:pt x="736" y="251"/>
                  </a:cubicBezTo>
                  <a:cubicBezTo>
                    <a:pt x="736" y="167"/>
                    <a:pt x="736" y="84"/>
                    <a:pt x="7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5"/>
            <p:cNvSpPr/>
            <p:nvPr/>
          </p:nvSpPr>
          <p:spPr>
            <a:xfrm>
              <a:off x="6073175" y="2568800"/>
              <a:ext cx="20475" cy="18650"/>
            </a:xfrm>
            <a:custGeom>
              <a:avLst/>
              <a:gdLst/>
              <a:ahLst/>
              <a:cxnLst/>
              <a:rect l="l" t="t" r="r" b="b"/>
              <a:pathLst>
                <a:path w="819" h="746" extrusionOk="0">
                  <a:moveTo>
                    <a:pt x="496" y="0"/>
                  </a:moveTo>
                  <a:cubicBezTo>
                    <a:pt x="474" y="0"/>
                    <a:pt x="463" y="5"/>
                    <a:pt x="468" y="11"/>
                  </a:cubicBezTo>
                  <a:cubicBezTo>
                    <a:pt x="451" y="44"/>
                    <a:pt x="551" y="61"/>
                    <a:pt x="618" y="195"/>
                  </a:cubicBezTo>
                  <a:cubicBezTo>
                    <a:pt x="652" y="261"/>
                    <a:pt x="668" y="345"/>
                    <a:pt x="635" y="412"/>
                  </a:cubicBezTo>
                  <a:cubicBezTo>
                    <a:pt x="586" y="509"/>
                    <a:pt x="492" y="561"/>
                    <a:pt x="399" y="561"/>
                  </a:cubicBezTo>
                  <a:cubicBezTo>
                    <a:pt x="332" y="561"/>
                    <a:pt x="266" y="534"/>
                    <a:pt x="217" y="479"/>
                  </a:cubicBezTo>
                  <a:cubicBezTo>
                    <a:pt x="167" y="412"/>
                    <a:pt x="150" y="345"/>
                    <a:pt x="167" y="261"/>
                  </a:cubicBezTo>
                  <a:cubicBezTo>
                    <a:pt x="184" y="128"/>
                    <a:pt x="267" y="61"/>
                    <a:pt x="267" y="44"/>
                  </a:cubicBezTo>
                  <a:cubicBezTo>
                    <a:pt x="267" y="41"/>
                    <a:pt x="262" y="39"/>
                    <a:pt x="254" y="39"/>
                  </a:cubicBezTo>
                  <a:cubicBezTo>
                    <a:pt x="215" y="39"/>
                    <a:pt x="105" y="78"/>
                    <a:pt x="50" y="228"/>
                  </a:cubicBezTo>
                  <a:cubicBezTo>
                    <a:pt x="0" y="345"/>
                    <a:pt x="17" y="462"/>
                    <a:pt x="84" y="579"/>
                  </a:cubicBezTo>
                  <a:cubicBezTo>
                    <a:pt x="161" y="692"/>
                    <a:pt x="281" y="745"/>
                    <a:pt x="400" y="745"/>
                  </a:cubicBezTo>
                  <a:cubicBezTo>
                    <a:pt x="564" y="745"/>
                    <a:pt x="727" y="645"/>
                    <a:pt x="785" y="462"/>
                  </a:cubicBezTo>
                  <a:cubicBezTo>
                    <a:pt x="819" y="345"/>
                    <a:pt x="802" y="228"/>
                    <a:pt x="719" y="128"/>
                  </a:cubicBezTo>
                  <a:cubicBezTo>
                    <a:pt x="639" y="25"/>
                    <a:pt x="543" y="0"/>
                    <a:pt x="4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5"/>
            <p:cNvSpPr/>
            <p:nvPr/>
          </p:nvSpPr>
          <p:spPr>
            <a:xfrm>
              <a:off x="6076925" y="2707050"/>
              <a:ext cx="17150" cy="16375"/>
            </a:xfrm>
            <a:custGeom>
              <a:avLst/>
              <a:gdLst/>
              <a:ahLst/>
              <a:cxnLst/>
              <a:rect l="l" t="t" r="r" b="b"/>
              <a:pathLst>
                <a:path w="686" h="655" extrusionOk="0">
                  <a:moveTo>
                    <a:pt x="403" y="0"/>
                  </a:moveTo>
                  <a:cubicBezTo>
                    <a:pt x="381" y="0"/>
                    <a:pt x="368" y="6"/>
                    <a:pt x="368" y="11"/>
                  </a:cubicBezTo>
                  <a:cubicBezTo>
                    <a:pt x="368" y="45"/>
                    <a:pt x="452" y="78"/>
                    <a:pt x="502" y="178"/>
                  </a:cubicBezTo>
                  <a:cubicBezTo>
                    <a:pt x="569" y="295"/>
                    <a:pt x="502" y="462"/>
                    <a:pt x="368" y="479"/>
                  </a:cubicBezTo>
                  <a:cubicBezTo>
                    <a:pt x="354" y="483"/>
                    <a:pt x="340" y="484"/>
                    <a:pt x="326" y="484"/>
                  </a:cubicBezTo>
                  <a:cubicBezTo>
                    <a:pt x="212" y="484"/>
                    <a:pt x="123" y="365"/>
                    <a:pt x="168" y="245"/>
                  </a:cubicBezTo>
                  <a:cubicBezTo>
                    <a:pt x="201" y="128"/>
                    <a:pt x="284" y="112"/>
                    <a:pt x="284" y="78"/>
                  </a:cubicBezTo>
                  <a:cubicBezTo>
                    <a:pt x="284" y="73"/>
                    <a:pt x="271" y="68"/>
                    <a:pt x="250" y="68"/>
                  </a:cubicBezTo>
                  <a:cubicBezTo>
                    <a:pt x="203" y="68"/>
                    <a:pt x="119" y="92"/>
                    <a:pt x="51" y="195"/>
                  </a:cubicBezTo>
                  <a:cubicBezTo>
                    <a:pt x="0" y="295"/>
                    <a:pt x="0" y="396"/>
                    <a:pt x="51" y="496"/>
                  </a:cubicBezTo>
                  <a:cubicBezTo>
                    <a:pt x="106" y="592"/>
                    <a:pt x="207" y="655"/>
                    <a:pt x="315" y="655"/>
                  </a:cubicBezTo>
                  <a:cubicBezTo>
                    <a:pt x="338" y="655"/>
                    <a:pt x="361" y="652"/>
                    <a:pt x="385" y="646"/>
                  </a:cubicBezTo>
                  <a:cubicBezTo>
                    <a:pt x="535" y="630"/>
                    <a:pt x="635" y="529"/>
                    <a:pt x="669" y="396"/>
                  </a:cubicBezTo>
                  <a:cubicBezTo>
                    <a:pt x="685" y="295"/>
                    <a:pt x="669" y="195"/>
                    <a:pt x="602" y="112"/>
                  </a:cubicBezTo>
                  <a:cubicBezTo>
                    <a:pt x="524" y="22"/>
                    <a:pt x="446" y="0"/>
                    <a:pt x="4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5"/>
            <p:cNvSpPr/>
            <p:nvPr/>
          </p:nvSpPr>
          <p:spPr>
            <a:xfrm>
              <a:off x="5709750" y="2533975"/>
              <a:ext cx="66850" cy="166275"/>
            </a:xfrm>
            <a:custGeom>
              <a:avLst/>
              <a:gdLst/>
              <a:ahLst/>
              <a:cxnLst/>
              <a:rect l="l" t="t" r="r" b="b"/>
              <a:pathLst>
                <a:path w="2674" h="6651" extrusionOk="0">
                  <a:moveTo>
                    <a:pt x="1" y="0"/>
                  </a:moveTo>
                  <a:lnTo>
                    <a:pt x="1" y="0"/>
                  </a:lnTo>
                  <a:cubicBezTo>
                    <a:pt x="101" y="334"/>
                    <a:pt x="218" y="669"/>
                    <a:pt x="385" y="969"/>
                  </a:cubicBezTo>
                  <a:cubicBezTo>
                    <a:pt x="652" y="1621"/>
                    <a:pt x="986" y="2423"/>
                    <a:pt x="1354" y="3325"/>
                  </a:cubicBezTo>
                  <a:cubicBezTo>
                    <a:pt x="1705" y="4211"/>
                    <a:pt x="2022" y="5030"/>
                    <a:pt x="2273" y="5681"/>
                  </a:cubicBezTo>
                  <a:cubicBezTo>
                    <a:pt x="2390" y="6015"/>
                    <a:pt x="2524" y="6333"/>
                    <a:pt x="2674" y="6650"/>
                  </a:cubicBezTo>
                  <a:cubicBezTo>
                    <a:pt x="2607" y="6299"/>
                    <a:pt x="2524" y="5965"/>
                    <a:pt x="2390" y="5631"/>
                  </a:cubicBezTo>
                  <a:cubicBezTo>
                    <a:pt x="2189" y="5013"/>
                    <a:pt x="1872" y="4177"/>
                    <a:pt x="1504" y="3258"/>
                  </a:cubicBezTo>
                  <a:cubicBezTo>
                    <a:pt x="1137" y="2339"/>
                    <a:pt x="769" y="1521"/>
                    <a:pt x="485" y="919"/>
                  </a:cubicBezTo>
                  <a:cubicBezTo>
                    <a:pt x="351" y="602"/>
                    <a:pt x="184" y="284"/>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5"/>
            <p:cNvSpPr/>
            <p:nvPr/>
          </p:nvSpPr>
          <p:spPr>
            <a:xfrm>
              <a:off x="6254875" y="2614575"/>
              <a:ext cx="121150" cy="123700"/>
            </a:xfrm>
            <a:custGeom>
              <a:avLst/>
              <a:gdLst/>
              <a:ahLst/>
              <a:cxnLst/>
              <a:rect l="l" t="t" r="r" b="b"/>
              <a:pathLst>
                <a:path w="4846" h="4948" extrusionOk="0">
                  <a:moveTo>
                    <a:pt x="4810" y="0"/>
                  </a:moveTo>
                  <a:cubicBezTo>
                    <a:pt x="4745" y="0"/>
                    <a:pt x="3656" y="1058"/>
                    <a:pt x="2356" y="2407"/>
                  </a:cubicBezTo>
                  <a:cubicBezTo>
                    <a:pt x="1036" y="3777"/>
                    <a:pt x="0" y="4913"/>
                    <a:pt x="34" y="4947"/>
                  </a:cubicBezTo>
                  <a:cubicBezTo>
                    <a:pt x="34" y="4947"/>
                    <a:pt x="35" y="4947"/>
                    <a:pt x="36" y="4947"/>
                  </a:cubicBezTo>
                  <a:cubicBezTo>
                    <a:pt x="100" y="4947"/>
                    <a:pt x="1190" y="3874"/>
                    <a:pt x="2490" y="2524"/>
                  </a:cubicBezTo>
                  <a:cubicBezTo>
                    <a:pt x="3810" y="1171"/>
                    <a:pt x="4846" y="34"/>
                    <a:pt x="4812" y="1"/>
                  </a:cubicBezTo>
                  <a:cubicBezTo>
                    <a:pt x="4812" y="0"/>
                    <a:pt x="4811" y="0"/>
                    <a:pt x="48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5"/>
            <p:cNvSpPr/>
            <p:nvPr/>
          </p:nvSpPr>
          <p:spPr>
            <a:xfrm>
              <a:off x="5978350" y="2767050"/>
              <a:ext cx="431525" cy="335525"/>
            </a:xfrm>
            <a:custGeom>
              <a:avLst/>
              <a:gdLst/>
              <a:ahLst/>
              <a:cxnLst/>
              <a:rect l="l" t="t" r="r" b="b"/>
              <a:pathLst>
                <a:path w="17261" h="13421" extrusionOk="0">
                  <a:moveTo>
                    <a:pt x="14954" y="1"/>
                  </a:moveTo>
                  <a:lnTo>
                    <a:pt x="4344" y="2189"/>
                  </a:lnTo>
                  <a:cubicBezTo>
                    <a:pt x="1704" y="2724"/>
                    <a:pt x="0" y="5314"/>
                    <a:pt x="552" y="7954"/>
                  </a:cubicBezTo>
                  <a:lnTo>
                    <a:pt x="886" y="9524"/>
                  </a:lnTo>
                  <a:cubicBezTo>
                    <a:pt x="1353" y="11829"/>
                    <a:pt x="3386" y="13421"/>
                    <a:pt x="5651" y="13421"/>
                  </a:cubicBezTo>
                  <a:cubicBezTo>
                    <a:pt x="5981" y="13421"/>
                    <a:pt x="6315" y="13387"/>
                    <a:pt x="6650" y="13317"/>
                  </a:cubicBezTo>
                  <a:lnTo>
                    <a:pt x="17260" y="11128"/>
                  </a:lnTo>
                  <a:lnTo>
                    <a:pt x="149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5"/>
            <p:cNvSpPr/>
            <p:nvPr/>
          </p:nvSpPr>
          <p:spPr>
            <a:xfrm>
              <a:off x="6137500" y="2696575"/>
              <a:ext cx="430250" cy="113950"/>
            </a:xfrm>
            <a:custGeom>
              <a:avLst/>
              <a:gdLst/>
              <a:ahLst/>
              <a:cxnLst/>
              <a:rect l="l" t="t" r="r" b="b"/>
              <a:pathLst>
                <a:path w="17210" h="4558" extrusionOk="0">
                  <a:moveTo>
                    <a:pt x="15944" y="0"/>
                  </a:moveTo>
                  <a:cubicBezTo>
                    <a:pt x="15855" y="0"/>
                    <a:pt x="15764" y="10"/>
                    <a:pt x="15673" y="29"/>
                  </a:cubicBezTo>
                  <a:lnTo>
                    <a:pt x="1136" y="3037"/>
                  </a:lnTo>
                  <a:cubicBezTo>
                    <a:pt x="435" y="3170"/>
                    <a:pt x="0" y="3856"/>
                    <a:pt x="134" y="4557"/>
                  </a:cubicBezTo>
                  <a:lnTo>
                    <a:pt x="17210" y="1032"/>
                  </a:lnTo>
                  <a:cubicBezTo>
                    <a:pt x="17079" y="421"/>
                    <a:pt x="16544" y="0"/>
                    <a:pt x="159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5"/>
            <p:cNvSpPr/>
            <p:nvPr/>
          </p:nvSpPr>
          <p:spPr>
            <a:xfrm>
              <a:off x="6199725" y="2765375"/>
              <a:ext cx="158350" cy="33025"/>
            </a:xfrm>
            <a:custGeom>
              <a:avLst/>
              <a:gdLst/>
              <a:ahLst/>
              <a:cxnLst/>
              <a:rect l="l" t="t" r="r" b="b"/>
              <a:pathLst>
                <a:path w="6334" h="1321" extrusionOk="0">
                  <a:moveTo>
                    <a:pt x="6333" y="1"/>
                  </a:moveTo>
                  <a:cubicBezTo>
                    <a:pt x="6016" y="17"/>
                    <a:pt x="5698" y="68"/>
                    <a:pt x="5398" y="134"/>
                  </a:cubicBezTo>
                  <a:cubicBezTo>
                    <a:pt x="4813" y="235"/>
                    <a:pt x="4028" y="402"/>
                    <a:pt x="3159" y="569"/>
                  </a:cubicBezTo>
                  <a:cubicBezTo>
                    <a:pt x="2273" y="753"/>
                    <a:pt x="1488" y="936"/>
                    <a:pt x="920" y="1070"/>
                  </a:cubicBezTo>
                  <a:cubicBezTo>
                    <a:pt x="602" y="1120"/>
                    <a:pt x="302" y="1204"/>
                    <a:pt x="1" y="1321"/>
                  </a:cubicBezTo>
                  <a:cubicBezTo>
                    <a:pt x="318" y="1304"/>
                    <a:pt x="636" y="1254"/>
                    <a:pt x="953" y="1187"/>
                  </a:cubicBezTo>
                  <a:cubicBezTo>
                    <a:pt x="1521" y="1087"/>
                    <a:pt x="2323" y="920"/>
                    <a:pt x="3192" y="753"/>
                  </a:cubicBezTo>
                  <a:cubicBezTo>
                    <a:pt x="4061" y="569"/>
                    <a:pt x="4846" y="385"/>
                    <a:pt x="5414" y="251"/>
                  </a:cubicBezTo>
                  <a:cubicBezTo>
                    <a:pt x="5732" y="201"/>
                    <a:pt x="6033" y="118"/>
                    <a:pt x="6333" y="1"/>
                  </a:cubicBezTo>
                  <a:close/>
                </a:path>
              </a:pathLst>
            </a:custGeom>
            <a:solidFill>
              <a:schemeClr val="dk2">
                <a:alpha val="3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5"/>
            <p:cNvSpPr/>
            <p:nvPr/>
          </p:nvSpPr>
          <p:spPr>
            <a:xfrm>
              <a:off x="6196400" y="2855600"/>
              <a:ext cx="177950" cy="232275"/>
            </a:xfrm>
            <a:custGeom>
              <a:avLst/>
              <a:gdLst/>
              <a:ahLst/>
              <a:cxnLst/>
              <a:rect l="l" t="t" r="r" b="b"/>
              <a:pathLst>
                <a:path w="7118" h="9291" extrusionOk="0">
                  <a:moveTo>
                    <a:pt x="7001" y="1"/>
                  </a:moveTo>
                  <a:cubicBezTo>
                    <a:pt x="4996" y="1622"/>
                    <a:pt x="3158" y="3409"/>
                    <a:pt x="1504" y="5364"/>
                  </a:cubicBezTo>
                  <a:cubicBezTo>
                    <a:pt x="1036" y="5932"/>
                    <a:pt x="551" y="6500"/>
                    <a:pt x="284" y="7185"/>
                  </a:cubicBezTo>
                  <a:cubicBezTo>
                    <a:pt x="33" y="7871"/>
                    <a:pt x="0" y="8673"/>
                    <a:pt x="384" y="9291"/>
                  </a:cubicBezTo>
                  <a:lnTo>
                    <a:pt x="4812" y="8305"/>
                  </a:lnTo>
                  <a:lnTo>
                    <a:pt x="7118" y="786"/>
                  </a:lnTo>
                  <a:cubicBezTo>
                    <a:pt x="7068" y="519"/>
                    <a:pt x="7034" y="268"/>
                    <a:pt x="7001" y="1"/>
                  </a:cubicBezTo>
                  <a:close/>
                </a:path>
              </a:pathLst>
            </a:custGeom>
            <a:solidFill>
              <a:schemeClr val="dk2">
                <a:alpha val="3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5"/>
            <p:cNvSpPr/>
            <p:nvPr/>
          </p:nvSpPr>
          <p:spPr>
            <a:xfrm>
              <a:off x="6218950" y="2645925"/>
              <a:ext cx="308300" cy="539050"/>
            </a:xfrm>
            <a:custGeom>
              <a:avLst/>
              <a:gdLst/>
              <a:ahLst/>
              <a:cxnLst/>
              <a:rect l="l" t="t" r="r" b="b"/>
              <a:pathLst>
                <a:path w="12332" h="21562" extrusionOk="0">
                  <a:moveTo>
                    <a:pt x="6350" y="0"/>
                  </a:moveTo>
                  <a:lnTo>
                    <a:pt x="2974" y="4194"/>
                  </a:lnTo>
                  <a:cubicBezTo>
                    <a:pt x="3125" y="4294"/>
                    <a:pt x="6617" y="8455"/>
                    <a:pt x="6617" y="8455"/>
                  </a:cubicBezTo>
                  <a:lnTo>
                    <a:pt x="1270" y="15105"/>
                  </a:lnTo>
                  <a:cubicBezTo>
                    <a:pt x="451" y="16141"/>
                    <a:pt x="0" y="17578"/>
                    <a:pt x="435" y="18831"/>
                  </a:cubicBezTo>
                  <a:lnTo>
                    <a:pt x="1153" y="20318"/>
                  </a:lnTo>
                  <a:cubicBezTo>
                    <a:pt x="1520" y="21101"/>
                    <a:pt x="2309" y="21561"/>
                    <a:pt x="3131" y="21561"/>
                  </a:cubicBezTo>
                  <a:cubicBezTo>
                    <a:pt x="3432" y="21561"/>
                    <a:pt x="3737" y="21500"/>
                    <a:pt x="4027" y="21370"/>
                  </a:cubicBezTo>
                  <a:lnTo>
                    <a:pt x="5297" y="20802"/>
                  </a:lnTo>
                  <a:cubicBezTo>
                    <a:pt x="5614" y="20652"/>
                    <a:pt x="5681" y="20234"/>
                    <a:pt x="5414" y="20017"/>
                  </a:cubicBezTo>
                  <a:lnTo>
                    <a:pt x="5113" y="19733"/>
                  </a:lnTo>
                  <a:cubicBezTo>
                    <a:pt x="4913" y="19561"/>
                    <a:pt x="4663" y="19475"/>
                    <a:pt x="4406" y="19475"/>
                  </a:cubicBezTo>
                  <a:cubicBezTo>
                    <a:pt x="4364" y="19475"/>
                    <a:pt x="4321" y="19477"/>
                    <a:pt x="4278" y="19482"/>
                  </a:cubicBezTo>
                  <a:lnTo>
                    <a:pt x="2640" y="19633"/>
                  </a:lnTo>
                  <a:lnTo>
                    <a:pt x="2573" y="19332"/>
                  </a:lnTo>
                  <a:lnTo>
                    <a:pt x="10644" y="11579"/>
                  </a:lnTo>
                  <a:cubicBezTo>
                    <a:pt x="12331" y="9658"/>
                    <a:pt x="12315" y="6767"/>
                    <a:pt x="10610" y="4846"/>
                  </a:cubicBezTo>
                  <a:lnTo>
                    <a:pt x="63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5"/>
            <p:cNvSpPr/>
            <p:nvPr/>
          </p:nvSpPr>
          <p:spPr>
            <a:xfrm>
              <a:off x="6282850" y="3129200"/>
              <a:ext cx="75225" cy="35125"/>
            </a:xfrm>
            <a:custGeom>
              <a:avLst/>
              <a:gdLst/>
              <a:ahLst/>
              <a:cxnLst/>
              <a:rect l="l" t="t" r="r" b="b"/>
              <a:pathLst>
                <a:path w="3009" h="1405" extrusionOk="0">
                  <a:moveTo>
                    <a:pt x="17" y="1"/>
                  </a:moveTo>
                  <a:cubicBezTo>
                    <a:pt x="1" y="201"/>
                    <a:pt x="34" y="385"/>
                    <a:pt x="134" y="552"/>
                  </a:cubicBezTo>
                  <a:cubicBezTo>
                    <a:pt x="218" y="736"/>
                    <a:pt x="352" y="903"/>
                    <a:pt x="485" y="1054"/>
                  </a:cubicBezTo>
                  <a:cubicBezTo>
                    <a:pt x="669" y="1254"/>
                    <a:pt x="920" y="1371"/>
                    <a:pt x="1187" y="1404"/>
                  </a:cubicBezTo>
                  <a:cubicBezTo>
                    <a:pt x="1638" y="1371"/>
                    <a:pt x="2073" y="1271"/>
                    <a:pt x="2490" y="1087"/>
                  </a:cubicBezTo>
                  <a:cubicBezTo>
                    <a:pt x="2674" y="1037"/>
                    <a:pt x="2841" y="970"/>
                    <a:pt x="3008" y="903"/>
                  </a:cubicBezTo>
                  <a:cubicBezTo>
                    <a:pt x="2965" y="899"/>
                    <a:pt x="2921" y="897"/>
                    <a:pt x="2876" y="897"/>
                  </a:cubicBezTo>
                  <a:cubicBezTo>
                    <a:pt x="2732" y="897"/>
                    <a:pt x="2585" y="919"/>
                    <a:pt x="2457" y="970"/>
                  </a:cubicBezTo>
                  <a:cubicBezTo>
                    <a:pt x="2137" y="1050"/>
                    <a:pt x="1710" y="1222"/>
                    <a:pt x="1249" y="1222"/>
                  </a:cubicBezTo>
                  <a:cubicBezTo>
                    <a:pt x="1229" y="1222"/>
                    <a:pt x="1208" y="1221"/>
                    <a:pt x="1187" y="1221"/>
                  </a:cubicBezTo>
                  <a:cubicBezTo>
                    <a:pt x="970" y="1204"/>
                    <a:pt x="753" y="1104"/>
                    <a:pt x="602" y="937"/>
                  </a:cubicBezTo>
                  <a:cubicBezTo>
                    <a:pt x="469" y="803"/>
                    <a:pt x="335" y="669"/>
                    <a:pt x="251" y="502"/>
                  </a:cubicBezTo>
                  <a:cubicBezTo>
                    <a:pt x="68" y="218"/>
                    <a:pt x="51" y="1"/>
                    <a:pt x="1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5"/>
            <p:cNvSpPr/>
            <p:nvPr/>
          </p:nvSpPr>
          <p:spPr>
            <a:xfrm>
              <a:off x="6285375" y="3138975"/>
              <a:ext cx="61425" cy="12575"/>
            </a:xfrm>
            <a:custGeom>
              <a:avLst/>
              <a:gdLst/>
              <a:ahLst/>
              <a:cxnLst/>
              <a:rect l="l" t="t" r="r" b="b"/>
              <a:pathLst>
                <a:path w="2457" h="503" extrusionOk="0">
                  <a:moveTo>
                    <a:pt x="2416" y="0"/>
                  </a:moveTo>
                  <a:cubicBezTo>
                    <a:pt x="2274" y="0"/>
                    <a:pt x="1773" y="121"/>
                    <a:pt x="1186" y="278"/>
                  </a:cubicBezTo>
                  <a:cubicBezTo>
                    <a:pt x="1064" y="314"/>
                    <a:pt x="941" y="332"/>
                    <a:pt x="818" y="332"/>
                  </a:cubicBezTo>
                  <a:cubicBezTo>
                    <a:pt x="657" y="332"/>
                    <a:pt x="495" y="302"/>
                    <a:pt x="334" y="245"/>
                  </a:cubicBezTo>
                  <a:cubicBezTo>
                    <a:pt x="147" y="182"/>
                    <a:pt x="47" y="76"/>
                    <a:pt x="21" y="76"/>
                  </a:cubicBezTo>
                  <a:cubicBezTo>
                    <a:pt x="19" y="76"/>
                    <a:pt x="18" y="77"/>
                    <a:pt x="17" y="78"/>
                  </a:cubicBezTo>
                  <a:cubicBezTo>
                    <a:pt x="0" y="78"/>
                    <a:pt x="67" y="245"/>
                    <a:pt x="284" y="362"/>
                  </a:cubicBezTo>
                  <a:cubicBezTo>
                    <a:pt x="459" y="454"/>
                    <a:pt x="653" y="503"/>
                    <a:pt x="850" y="503"/>
                  </a:cubicBezTo>
                  <a:cubicBezTo>
                    <a:pt x="973" y="503"/>
                    <a:pt x="1098" y="484"/>
                    <a:pt x="1220" y="445"/>
                  </a:cubicBezTo>
                  <a:cubicBezTo>
                    <a:pt x="1921" y="262"/>
                    <a:pt x="2456" y="61"/>
                    <a:pt x="2456" y="11"/>
                  </a:cubicBezTo>
                  <a:cubicBezTo>
                    <a:pt x="2454" y="4"/>
                    <a:pt x="2440" y="0"/>
                    <a:pt x="2416"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4" name="Google Shape;1454;p25"/>
          <p:cNvSpPr txBox="1">
            <a:spLocks noGrp="1"/>
          </p:cNvSpPr>
          <p:nvPr>
            <p:ph type="body" idx="1"/>
          </p:nvPr>
        </p:nvSpPr>
        <p:spPr>
          <a:xfrm>
            <a:off x="136793" y="646134"/>
            <a:ext cx="6913375" cy="397963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r>
              <a:rPr lang="en-GB" sz="1200"/>
              <a:t>[1] P. e. a. Sun. “Scalability in perception for autonomous driving: Waymo open</a:t>
            </a:r>
          </a:p>
          <a:p>
            <a:pPr marL="0" lvl="0" indent="0" algn="l" rtl="0">
              <a:lnSpc>
                <a:spcPct val="150000"/>
              </a:lnSpc>
              <a:spcBef>
                <a:spcPts val="0"/>
              </a:spcBef>
              <a:spcAft>
                <a:spcPts val="0"/>
              </a:spcAft>
              <a:buSzPts val="1100"/>
              <a:buNone/>
            </a:pPr>
            <a:r>
              <a:rPr lang="en-GB" sz="1200"/>
              <a:t>dataset”. In: Proceedings of the IEEE/CVF conference on computer vision and</a:t>
            </a:r>
          </a:p>
          <a:p>
            <a:pPr marL="0" lvl="0" indent="0" algn="l" rtl="0">
              <a:lnSpc>
                <a:spcPct val="150000"/>
              </a:lnSpc>
              <a:spcBef>
                <a:spcPts val="0"/>
              </a:spcBef>
              <a:spcAft>
                <a:spcPts val="0"/>
              </a:spcAft>
              <a:buSzPts val="1100"/>
              <a:buNone/>
            </a:pPr>
            <a:r>
              <a:rPr lang="en-GB" sz="1200"/>
              <a:t>pattern recognition (2020).</a:t>
            </a:r>
          </a:p>
          <a:p>
            <a:pPr marL="0" lvl="0" indent="0" algn="l" rtl="0">
              <a:lnSpc>
                <a:spcPct val="150000"/>
              </a:lnSpc>
              <a:spcBef>
                <a:spcPts val="0"/>
              </a:spcBef>
              <a:spcAft>
                <a:spcPts val="0"/>
              </a:spcAft>
              <a:buSzPts val="1100"/>
              <a:buNone/>
            </a:pPr>
            <a:r>
              <a:rPr lang="en-GB" sz="1200"/>
              <a:t>[2] H. C. X. W. W. X. F Yu. “BDD100K: A Diverse Driving Dataset for Hetero-</a:t>
            </a:r>
          </a:p>
          <a:p>
            <a:pPr marL="0" lvl="0" indent="0" algn="l" rtl="0">
              <a:lnSpc>
                <a:spcPct val="150000"/>
              </a:lnSpc>
              <a:spcBef>
                <a:spcPts val="0"/>
              </a:spcBef>
              <a:spcAft>
                <a:spcPts val="0"/>
              </a:spcAft>
              <a:buSzPts val="1100"/>
              <a:buNone/>
            </a:pPr>
            <a:r>
              <a:rPr lang="en-GB" sz="1200" err="1"/>
              <a:t>geneous</a:t>
            </a:r>
            <a:r>
              <a:rPr lang="en-GB" sz="1200"/>
              <a:t> Multitask Learning”. In: Proceedings of the IEEE/CVF Conference</a:t>
            </a:r>
          </a:p>
          <a:p>
            <a:pPr marL="0" lvl="0" indent="0" algn="l" rtl="0">
              <a:lnSpc>
                <a:spcPct val="150000"/>
              </a:lnSpc>
              <a:spcBef>
                <a:spcPts val="0"/>
              </a:spcBef>
              <a:spcAft>
                <a:spcPts val="0"/>
              </a:spcAft>
              <a:buSzPts val="1100"/>
              <a:buNone/>
            </a:pPr>
            <a:r>
              <a:rPr lang="en-GB" sz="1200"/>
              <a:t>on Computer Vision and Pattern Recognition (CVPR). 2020.</a:t>
            </a:r>
          </a:p>
          <a:p>
            <a:pPr marL="0" lvl="0" indent="0" algn="l" rtl="0">
              <a:lnSpc>
                <a:spcPct val="150000"/>
              </a:lnSpc>
              <a:spcBef>
                <a:spcPts val="0"/>
              </a:spcBef>
              <a:spcAft>
                <a:spcPts val="0"/>
              </a:spcAft>
              <a:buSzPts val="1100"/>
              <a:buNone/>
            </a:pPr>
            <a:r>
              <a:rPr lang="en-GB" sz="1200"/>
              <a:t>[3] L. Q. X. L. H. C. Q. L. T. D. F. Y. </a:t>
            </a:r>
            <a:r>
              <a:rPr lang="en-GB" sz="1200" err="1"/>
              <a:t>Jiangmiao</a:t>
            </a:r>
            <a:r>
              <a:rPr lang="en-GB" sz="1200"/>
              <a:t> Pang, "Quasi-Dense Similarity Learning for Multiple Object Tracking," 2021. </a:t>
            </a:r>
          </a:p>
          <a:p>
            <a:pPr marL="0" lvl="0" indent="0" algn="l" rtl="0">
              <a:lnSpc>
                <a:spcPct val="150000"/>
              </a:lnSpc>
              <a:spcBef>
                <a:spcPts val="0"/>
              </a:spcBef>
              <a:spcAft>
                <a:spcPts val="0"/>
              </a:spcAft>
              <a:buSzPts val="1100"/>
              <a:buNone/>
            </a:pPr>
            <a:r>
              <a:rPr lang="en-GB" sz="1200"/>
              <a:t>[4] </a:t>
            </a:r>
            <a:r>
              <a:rPr lang="en-GB" sz="1200" err="1"/>
              <a:t>Keni</a:t>
            </a:r>
            <a:r>
              <a:rPr lang="en-GB" sz="1200"/>
              <a:t> Bernardin and Rainer </a:t>
            </a:r>
            <a:r>
              <a:rPr lang="en-GB" sz="1200" err="1"/>
              <a:t>Stiefelhagen</a:t>
            </a:r>
            <a:r>
              <a:rPr lang="en-GB" sz="1200"/>
              <a:t>. “Evaluating multiple object tracking</a:t>
            </a:r>
          </a:p>
          <a:p>
            <a:pPr marL="0" lvl="0" indent="0" algn="l" rtl="0">
              <a:lnSpc>
                <a:spcPct val="150000"/>
              </a:lnSpc>
              <a:spcBef>
                <a:spcPts val="0"/>
              </a:spcBef>
              <a:spcAft>
                <a:spcPts val="0"/>
              </a:spcAft>
              <a:buSzPts val="1100"/>
              <a:buNone/>
            </a:pPr>
            <a:r>
              <a:rPr lang="en-GB" sz="1200"/>
              <a:t>performance: The clear mot metrics”. In: (2008).</a:t>
            </a:r>
          </a:p>
          <a:p>
            <a:pPr marL="0" lvl="0" indent="0" algn="l" rtl="0">
              <a:lnSpc>
                <a:spcPct val="150000"/>
              </a:lnSpc>
              <a:spcBef>
                <a:spcPts val="0"/>
              </a:spcBef>
              <a:spcAft>
                <a:spcPts val="0"/>
              </a:spcAft>
              <a:buSzPts val="1100"/>
              <a:buNone/>
            </a:pPr>
            <a:endParaRPr lang="en-GB"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6"/>
          <p:cNvSpPr txBox="1">
            <a:spLocks noGrp="1"/>
          </p:cNvSpPr>
          <p:nvPr>
            <p:ph type="title"/>
          </p:nvPr>
        </p:nvSpPr>
        <p:spPr>
          <a:xfrm>
            <a:off x="720000" y="540000"/>
            <a:ext cx="3006000" cy="122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THANKS</a:t>
            </a:r>
            <a:endParaRPr/>
          </a:p>
        </p:txBody>
      </p:sp>
      <p:grpSp>
        <p:nvGrpSpPr>
          <p:cNvPr id="1460" name="Google Shape;1460;p26"/>
          <p:cNvGrpSpPr/>
          <p:nvPr/>
        </p:nvGrpSpPr>
        <p:grpSpPr>
          <a:xfrm>
            <a:off x="4087120" y="2021335"/>
            <a:ext cx="2123889" cy="2650246"/>
            <a:chOff x="4087120" y="2021335"/>
            <a:chExt cx="2123889" cy="2650246"/>
          </a:xfrm>
        </p:grpSpPr>
        <p:sp>
          <p:nvSpPr>
            <p:cNvPr id="1461" name="Google Shape;1461;p26"/>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6"/>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6"/>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6"/>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26"/>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6"/>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6"/>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6"/>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6"/>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6"/>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6"/>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6"/>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26"/>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26"/>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6"/>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6"/>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6"/>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26"/>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6"/>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6"/>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6"/>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26"/>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26"/>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6"/>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6"/>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6"/>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6"/>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6"/>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6"/>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6"/>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6"/>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6"/>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6"/>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6"/>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6"/>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6"/>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6"/>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6"/>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6"/>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6"/>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6"/>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6"/>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6"/>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6"/>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6"/>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6"/>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6"/>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6"/>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6"/>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26"/>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6"/>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6"/>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6"/>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6"/>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6"/>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6"/>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26"/>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6"/>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6"/>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6"/>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6"/>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6"/>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6"/>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6"/>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6"/>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26"/>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26"/>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chemeClr val="lt1">
                <a:alpha val="5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6"/>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6"/>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6"/>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6"/>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6"/>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6"/>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6"/>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6"/>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6"/>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6"/>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6"/>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6"/>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6"/>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6"/>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6"/>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6"/>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6"/>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6"/>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6"/>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6"/>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6"/>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6"/>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6"/>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6"/>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6"/>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6"/>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6"/>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6"/>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6" name="Google Shape;1556;p26"/>
          <p:cNvGrpSpPr/>
          <p:nvPr/>
        </p:nvGrpSpPr>
        <p:grpSpPr>
          <a:xfrm>
            <a:off x="5897114" y="2028923"/>
            <a:ext cx="2294716" cy="2635055"/>
            <a:chOff x="5882689" y="2014348"/>
            <a:chExt cx="2294716" cy="2635055"/>
          </a:xfrm>
        </p:grpSpPr>
        <p:sp>
          <p:nvSpPr>
            <p:cNvPr id="1557" name="Google Shape;1557;p26"/>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6"/>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6"/>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6"/>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6"/>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6"/>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26"/>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6"/>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26"/>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26"/>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26"/>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6"/>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26"/>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0" name="Google Shape;1570;p26"/>
          <p:cNvSpPr txBox="1">
            <a:spLocks noGrp="1"/>
          </p:cNvSpPr>
          <p:nvPr>
            <p:ph type="subTitle" idx="1"/>
          </p:nvPr>
        </p:nvSpPr>
        <p:spPr>
          <a:xfrm>
            <a:off x="720000" y="1767600"/>
            <a:ext cx="3006000" cy="90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it-IT"/>
              <a:t>Ferdinando Sica</a:t>
            </a:r>
            <a:br>
              <a:rPr lang="it-IT">
                <a:highlight>
                  <a:srgbClr val="FFFF00"/>
                </a:highlight>
              </a:rPr>
            </a:br>
            <a:r>
              <a:rPr lang="it-IT"/>
              <a:t>f.sica24@studenti.unisa.it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3"/>
          <p:cNvGrpSpPr/>
          <p:nvPr/>
        </p:nvGrpSpPr>
        <p:grpSpPr>
          <a:xfrm>
            <a:off x="201247" y="199071"/>
            <a:ext cx="4927501" cy="4255225"/>
            <a:chOff x="0" y="23510"/>
            <a:chExt cx="4927501" cy="4255225"/>
          </a:xfrm>
        </p:grpSpPr>
        <p:sp>
          <p:nvSpPr>
            <p:cNvPr id="845" name="Google Shape;845;p3"/>
            <p:cNvSpPr/>
            <p:nvPr/>
          </p:nvSpPr>
          <p:spPr>
            <a:xfrm>
              <a:off x="0" y="23510"/>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txBox="1"/>
            <p:nvPr/>
          </p:nvSpPr>
          <p:spPr>
            <a:xfrm>
              <a:off x="21967" y="45477"/>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Problem description</a:t>
              </a:r>
              <a:endParaRPr/>
            </a:p>
          </p:txBody>
        </p:sp>
        <p:sp>
          <p:nvSpPr>
            <p:cNvPr id="847" name="Google Shape;847;p3"/>
            <p:cNvSpPr/>
            <p:nvPr/>
          </p:nvSpPr>
          <p:spPr>
            <a:xfrm>
              <a:off x="0" y="473511"/>
              <a:ext cx="4812505" cy="12492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txBox="1"/>
            <p:nvPr/>
          </p:nvSpPr>
          <p:spPr>
            <a:xfrm>
              <a:off x="0" y="473511"/>
              <a:ext cx="4927501" cy="1249223"/>
            </a:xfrm>
            <a:prstGeom prst="rect">
              <a:avLst/>
            </a:prstGeom>
            <a:noFill/>
            <a:ln>
              <a:noFill/>
            </a:ln>
          </p:spPr>
          <p:txBody>
            <a:bodyPr spcFirstLastPara="1" wrap="square" lIns="152775" tIns="22850" rIns="128000" bIns="22850" anchor="t"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it-IT" sz="1300" b="0" i="0" u="none" strike="noStrike" cap="none" err="1">
                  <a:solidFill>
                    <a:srgbClr val="000000"/>
                  </a:solidFill>
                  <a:latin typeface="Arial"/>
                  <a:ea typeface="Arial"/>
                  <a:cs typeface="Arial"/>
                  <a:sym typeface="Arial"/>
                </a:rPr>
                <a:t>Semi-Automatic</a:t>
              </a:r>
              <a:r>
                <a:rPr lang="it-IT" sz="1300" b="0" i="0" u="none" strike="noStrike" cap="none">
                  <a:solidFill>
                    <a:srgbClr val="000000"/>
                  </a:solidFill>
                  <a:latin typeface="Arial"/>
                  <a:ea typeface="Arial"/>
                  <a:cs typeface="Arial"/>
                  <a:sym typeface="Arial"/>
                </a:rPr>
                <a:t> </a:t>
              </a:r>
              <a:r>
                <a:rPr lang="it-IT" sz="1300" b="0" i="0" u="none" strike="noStrike" cap="none" err="1">
                  <a:solidFill>
                    <a:srgbClr val="000000"/>
                  </a:solidFill>
                  <a:latin typeface="Arial"/>
                  <a:ea typeface="Arial"/>
                  <a:cs typeface="Arial"/>
                  <a:sym typeface="Arial"/>
                </a:rPr>
                <a:t>Labeling</a:t>
              </a:r>
              <a:r>
                <a:rPr lang="it-IT" sz="1300" b="0" i="0" u="none" strike="noStrike" cap="none">
                  <a:solidFill>
                    <a:srgbClr val="000000"/>
                  </a:solidFill>
                  <a:latin typeface="Arial"/>
                  <a:ea typeface="Arial"/>
                  <a:cs typeface="Arial"/>
                  <a:sym typeface="Arial"/>
                </a:rPr>
                <a:t> for </a:t>
              </a:r>
              <a:r>
                <a:rPr lang="it-IT" sz="1300" b="0" i="0" u="none" strike="noStrike" cap="none" err="1">
                  <a:solidFill>
                    <a:srgbClr val="000000"/>
                  </a:solidFill>
                  <a:latin typeface="Arial"/>
                  <a:ea typeface="Arial"/>
                  <a:cs typeface="Arial"/>
                  <a:sym typeface="Arial"/>
                </a:rPr>
                <a:t>Autonomous</a:t>
              </a:r>
              <a:r>
                <a:rPr lang="it-IT" sz="1300" b="0" i="0" u="none" strike="noStrike" cap="none">
                  <a:solidFill>
                    <a:srgbClr val="000000"/>
                  </a:solidFill>
                  <a:latin typeface="Arial"/>
                  <a:ea typeface="Arial"/>
                  <a:cs typeface="Arial"/>
                  <a:sym typeface="Arial"/>
                </a:rPr>
                <a:t> </a:t>
              </a:r>
              <a:r>
                <a:rPr lang="it-IT" sz="1300" b="0" i="0" u="none" strike="noStrike" cap="none" err="1">
                  <a:solidFill>
                    <a:srgbClr val="000000"/>
                  </a:solidFill>
                  <a:latin typeface="Arial"/>
                  <a:ea typeface="Arial"/>
                  <a:cs typeface="Arial"/>
                  <a:sym typeface="Arial"/>
                </a:rPr>
                <a:t>Driving</a:t>
              </a:r>
              <a:r>
                <a:rPr lang="it-IT" sz="1300" b="0" i="0" u="none" strike="noStrike" cap="none">
                  <a:solidFill>
                    <a:srgbClr val="000000"/>
                  </a:solidFill>
                  <a:latin typeface="Arial"/>
                  <a:ea typeface="Arial"/>
                  <a:cs typeface="Arial"/>
                  <a:sym typeface="Arial"/>
                </a:rPr>
                <a:t> Model Training </a:t>
              </a:r>
              <a:endParaRPr sz="1300"/>
            </a:p>
            <a:p>
              <a:pPr marL="171450" marR="0" lvl="1" indent="-171450" algn="l" rtl="0">
                <a:lnSpc>
                  <a:spcPct val="90000"/>
                </a:lnSpc>
                <a:spcBef>
                  <a:spcPts val="360"/>
                </a:spcBef>
                <a:spcAft>
                  <a:spcPts val="0"/>
                </a:spcAft>
                <a:buClr>
                  <a:srgbClr val="000000"/>
                </a:buClr>
                <a:buSzPts val="1800"/>
                <a:buFont typeface="Arial"/>
                <a:buChar char="•"/>
              </a:pPr>
              <a:r>
                <a:rPr lang="it-IT" sz="1300" b="0" i="0" u="none" strike="noStrike" cap="none" err="1">
                  <a:solidFill>
                    <a:srgbClr val="000000"/>
                  </a:solidFill>
                  <a:latin typeface="Arial"/>
                  <a:ea typeface="Arial"/>
                  <a:cs typeface="Arial"/>
                  <a:sym typeface="Arial"/>
                </a:rPr>
                <a:t>Creation</a:t>
              </a:r>
              <a:r>
                <a:rPr lang="it-IT" sz="1300" b="0" i="0" u="none" strike="noStrike" cap="none">
                  <a:solidFill>
                    <a:srgbClr val="000000"/>
                  </a:solidFill>
                  <a:latin typeface="Arial"/>
                  <a:ea typeface="Arial"/>
                  <a:cs typeface="Arial"/>
                  <a:sym typeface="Arial"/>
                </a:rPr>
                <a:t> and Management of High-Definition Datasets for Training</a:t>
              </a:r>
              <a:endParaRPr sz="1300"/>
            </a:p>
            <a:p>
              <a:pPr marL="171450" marR="0" lvl="1" indent="-171450" algn="l" rtl="0">
                <a:lnSpc>
                  <a:spcPct val="90000"/>
                </a:lnSpc>
                <a:spcBef>
                  <a:spcPts val="360"/>
                </a:spcBef>
                <a:spcAft>
                  <a:spcPts val="0"/>
                </a:spcAft>
                <a:buClr>
                  <a:srgbClr val="000000"/>
                </a:buClr>
                <a:buSzPts val="1800"/>
                <a:buFont typeface="Arial"/>
                <a:buChar char="•"/>
              </a:pPr>
              <a:r>
                <a:rPr lang="it-IT" sz="1300" b="0" i="0" u="none" strike="noStrike" cap="none" err="1">
                  <a:solidFill>
                    <a:srgbClr val="000000"/>
                  </a:solidFill>
                  <a:latin typeface="Arial"/>
                  <a:ea typeface="Arial"/>
                  <a:cs typeface="Arial"/>
                  <a:sym typeface="Arial"/>
                </a:rPr>
                <a:t>Utilization</a:t>
              </a:r>
              <a:r>
                <a:rPr lang="it-IT" sz="1300" b="0" i="0" u="none" strike="noStrike" cap="none">
                  <a:solidFill>
                    <a:srgbClr val="000000"/>
                  </a:solidFill>
                  <a:latin typeface="Arial"/>
                  <a:ea typeface="Arial"/>
                  <a:cs typeface="Arial"/>
                  <a:sym typeface="Arial"/>
                </a:rPr>
                <a:t> of </a:t>
              </a:r>
              <a:r>
                <a:rPr lang="it-IT" sz="1300" b="0" i="0" u="none" strike="noStrike" cap="none" err="1">
                  <a:solidFill>
                    <a:srgbClr val="000000"/>
                  </a:solidFill>
                  <a:latin typeface="Arial"/>
                  <a:ea typeface="Arial"/>
                  <a:cs typeface="Arial"/>
                  <a:sym typeface="Arial"/>
                </a:rPr>
                <a:t>Pretrained</a:t>
              </a:r>
              <a:r>
                <a:rPr lang="it-IT" sz="1300" b="0" i="0" u="none" strike="noStrike" cap="none">
                  <a:solidFill>
                    <a:srgbClr val="000000"/>
                  </a:solidFill>
                  <a:latin typeface="Arial"/>
                  <a:ea typeface="Arial"/>
                  <a:cs typeface="Arial"/>
                  <a:sym typeface="Arial"/>
                </a:rPr>
                <a:t> Models to </a:t>
              </a:r>
              <a:r>
                <a:rPr lang="it-IT" sz="1300" b="0" i="0" u="none" strike="noStrike" cap="none" err="1">
                  <a:solidFill>
                    <a:srgbClr val="000000"/>
                  </a:solidFill>
                  <a:latin typeface="Arial"/>
                  <a:ea typeface="Arial"/>
                  <a:cs typeface="Arial"/>
                  <a:sym typeface="Arial"/>
                </a:rPr>
                <a:t>Enhance</a:t>
              </a:r>
              <a:r>
                <a:rPr lang="it-IT" sz="1300" b="0" i="0" u="none" strike="noStrike" cap="none">
                  <a:solidFill>
                    <a:srgbClr val="000000"/>
                  </a:solidFill>
                  <a:latin typeface="Arial"/>
                  <a:ea typeface="Arial"/>
                  <a:cs typeface="Arial"/>
                  <a:sym typeface="Arial"/>
                </a:rPr>
                <a:t> </a:t>
              </a:r>
              <a:r>
                <a:rPr lang="it-IT" sz="1300" b="0" i="0" u="none" strike="noStrike" cap="none" err="1">
                  <a:solidFill>
                    <a:srgbClr val="000000"/>
                  </a:solidFill>
                  <a:latin typeface="Arial"/>
                  <a:ea typeface="Arial"/>
                  <a:cs typeface="Arial"/>
                  <a:sym typeface="Arial"/>
                </a:rPr>
                <a:t>Labeling</a:t>
              </a:r>
              <a:r>
                <a:rPr lang="it-IT" sz="1300" b="0" i="0" u="none" strike="noStrike" cap="none">
                  <a:solidFill>
                    <a:srgbClr val="000000"/>
                  </a:solidFill>
                  <a:latin typeface="Arial"/>
                  <a:ea typeface="Arial"/>
                  <a:cs typeface="Arial"/>
                  <a:sym typeface="Arial"/>
                </a:rPr>
                <a:t> </a:t>
              </a:r>
              <a:r>
                <a:rPr lang="it-IT" sz="1300" b="0" i="0" u="none" strike="noStrike" cap="none" err="1">
                  <a:solidFill>
                    <a:srgbClr val="000000"/>
                  </a:solidFill>
                  <a:latin typeface="Arial"/>
                  <a:ea typeface="Arial"/>
                  <a:cs typeface="Arial"/>
                  <a:sym typeface="Arial"/>
                </a:rPr>
                <a:t>Efficiency</a:t>
              </a:r>
              <a:endParaRPr sz="1300"/>
            </a:p>
          </p:txBody>
        </p:sp>
        <p:sp>
          <p:nvSpPr>
            <p:cNvPr id="849" name="Google Shape;849;p3"/>
            <p:cNvSpPr/>
            <p:nvPr/>
          </p:nvSpPr>
          <p:spPr>
            <a:xfrm>
              <a:off x="0" y="1722734"/>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txBox="1"/>
            <p:nvPr/>
          </p:nvSpPr>
          <p:spPr>
            <a:xfrm>
              <a:off x="21967" y="1744701"/>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Constraints</a:t>
              </a:r>
              <a:endParaRPr/>
            </a:p>
          </p:txBody>
        </p:sp>
        <p:sp>
          <p:nvSpPr>
            <p:cNvPr id="851" name="Google Shape;851;p3"/>
            <p:cNvSpPr/>
            <p:nvPr/>
          </p:nvSpPr>
          <p:spPr>
            <a:xfrm>
              <a:off x="0" y="2172734"/>
              <a:ext cx="4812505" cy="82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txBox="1"/>
            <p:nvPr/>
          </p:nvSpPr>
          <p:spPr>
            <a:xfrm>
              <a:off x="0" y="2172734"/>
              <a:ext cx="4812505" cy="828000"/>
            </a:xfrm>
            <a:prstGeom prst="rect">
              <a:avLst/>
            </a:prstGeom>
            <a:noFill/>
            <a:ln>
              <a:noFill/>
            </a:ln>
          </p:spPr>
          <p:txBody>
            <a:bodyPr spcFirstLastPara="1" wrap="square" lIns="152775" tIns="22850" rIns="128000" bIns="22850" anchor="t" anchorCtr="0">
              <a:noAutofit/>
            </a:bodyPr>
            <a:lstStyle/>
            <a:p>
              <a:pPr marL="171450" lvl="1" indent="-171450">
                <a:lnSpc>
                  <a:spcPct val="90000"/>
                </a:lnSpc>
                <a:spcBef>
                  <a:spcPts val="360"/>
                </a:spcBef>
                <a:buSzPts val="1800"/>
                <a:buFont typeface="Arial"/>
                <a:buChar char="•"/>
              </a:pPr>
              <a:r>
                <a:rPr lang="en-GB" sz="1800" b="0" i="0" u="none" strike="noStrike" cap="none">
                  <a:solidFill>
                    <a:srgbClr val="000000"/>
                  </a:solidFill>
                  <a:latin typeface="Arial"/>
                  <a:ea typeface="Arial"/>
                  <a:cs typeface="Arial"/>
                  <a:sym typeface="Arial"/>
                </a:rPr>
                <a:t>Ensuring Robustness and Accuracy in </a:t>
              </a:r>
              <a:r>
                <a:rPr lang="en-GB" sz="1800" b="0" i="0" u="none" strike="noStrike" cap="none" err="1">
                  <a:solidFill>
                    <a:srgbClr val="000000"/>
                  </a:solidFill>
                  <a:latin typeface="Arial"/>
                  <a:ea typeface="Arial"/>
                  <a:cs typeface="Arial"/>
                  <a:sym typeface="Arial"/>
                </a:rPr>
                <a:t>Labeling</a:t>
              </a:r>
              <a:r>
                <a:rPr lang="en-GB" sz="1800" b="0" i="0" u="none" strike="noStrike" cap="none">
                  <a:solidFill>
                    <a:srgbClr val="000000"/>
                  </a:solidFill>
                  <a:latin typeface="Arial"/>
                  <a:ea typeface="Arial"/>
                  <a:cs typeface="Arial"/>
                  <a:sym typeface="Arial"/>
                </a:rPr>
                <a:t> and Tracking Algorithms</a:t>
              </a:r>
              <a:endParaRPr/>
            </a:p>
          </p:txBody>
        </p:sp>
        <p:sp>
          <p:nvSpPr>
            <p:cNvPr id="853" name="Google Shape;853;p3"/>
            <p:cNvSpPr/>
            <p:nvPr/>
          </p:nvSpPr>
          <p:spPr>
            <a:xfrm>
              <a:off x="0" y="3000734"/>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txBox="1"/>
            <p:nvPr/>
          </p:nvSpPr>
          <p:spPr>
            <a:xfrm>
              <a:off x="21967" y="3022701"/>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Issues</a:t>
              </a:r>
              <a:endParaRPr/>
            </a:p>
          </p:txBody>
        </p:sp>
        <p:sp>
          <p:nvSpPr>
            <p:cNvPr id="855" name="Google Shape;855;p3"/>
            <p:cNvSpPr/>
            <p:nvPr/>
          </p:nvSpPr>
          <p:spPr>
            <a:xfrm>
              <a:off x="0" y="3450735"/>
              <a:ext cx="4812505" cy="82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txBox="1"/>
            <p:nvPr/>
          </p:nvSpPr>
          <p:spPr>
            <a:xfrm>
              <a:off x="0" y="3450735"/>
              <a:ext cx="4812505" cy="828000"/>
            </a:xfrm>
            <a:prstGeom prst="rect">
              <a:avLst/>
            </a:prstGeom>
            <a:noFill/>
            <a:ln>
              <a:noFill/>
            </a:ln>
          </p:spPr>
          <p:txBody>
            <a:bodyPr spcFirstLastPara="1" wrap="square" lIns="152775" tIns="22850" rIns="128000" bIns="22850" anchor="t"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en-GB" sz="1800"/>
                <a:t>Challenges and Problem </a:t>
              </a:r>
              <a:r>
                <a:rPr lang="en-GB" sz="1800" err="1"/>
                <a:t>Associatee</a:t>
              </a:r>
              <a:r>
                <a:rPr lang="en-GB" sz="1800"/>
                <a:t> with Object Tracking using Artificial Intelligence.</a:t>
              </a:r>
              <a:endParaRPr/>
            </a:p>
          </p:txBody>
        </p:sp>
      </p:grpSp>
      <p:pic>
        <p:nvPicPr>
          <p:cNvPr id="4" name="Picture 3" descr="A group of vehicles on a road&#10;&#10;Description automatically generated">
            <a:extLst>
              <a:ext uri="{FF2B5EF4-FFF2-40B4-BE49-F238E27FC236}">
                <a16:creationId xmlns:a16="http://schemas.microsoft.com/office/drawing/2014/main" id="{92BBF8F7-486E-2225-F515-733F60185933}"/>
              </a:ext>
            </a:extLst>
          </p:cNvPr>
          <p:cNvPicPr>
            <a:picLocks noChangeAspect="1"/>
          </p:cNvPicPr>
          <p:nvPr/>
        </p:nvPicPr>
        <p:blipFill>
          <a:blip r:embed="rId3"/>
          <a:stretch>
            <a:fillRect/>
          </a:stretch>
        </p:blipFill>
        <p:spPr>
          <a:xfrm>
            <a:off x="5128749" y="1758592"/>
            <a:ext cx="3907674" cy="2879339"/>
          </a:xfrm>
          <a:prstGeom prst="rect">
            <a:avLst/>
          </a:prstGeom>
        </p:spPr>
      </p:pic>
      <p:pic>
        <p:nvPicPr>
          <p:cNvPr id="5" name="Picture 2" descr="IDF1- ratio of correctly identified detections over the average number of ground-truth and computed detections.">
            <a:extLst>
              <a:ext uri="{FF2B5EF4-FFF2-40B4-BE49-F238E27FC236}">
                <a16:creationId xmlns:a16="http://schemas.microsoft.com/office/drawing/2014/main" id="{FCF29AE4-2DAE-8AB5-6D10-2BBF23DCB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418" y="102318"/>
            <a:ext cx="3720335" cy="1711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
          <p:cNvSpPr txBox="1"/>
          <p:nvPr/>
        </p:nvSpPr>
        <p:spPr>
          <a:xfrm>
            <a:off x="519260" y="-772"/>
            <a:ext cx="8100489"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000" b="0" i="0" u="none" strike="noStrike" cap="none">
                <a:solidFill>
                  <a:schemeClr val="dk1"/>
                </a:solidFill>
                <a:latin typeface="Lilita One"/>
                <a:ea typeface="Lilita One"/>
                <a:cs typeface="Lilita One"/>
                <a:sym typeface="Lilita One"/>
              </a:rPr>
              <a:t>Problems to solve</a:t>
            </a:r>
            <a:endParaRPr sz="1400" b="0" i="0" u="none" strike="noStrike" cap="none">
              <a:solidFill>
                <a:srgbClr val="000000"/>
              </a:solidFill>
              <a:latin typeface="Arial"/>
              <a:ea typeface="Arial"/>
              <a:cs typeface="Arial"/>
              <a:sym typeface="Arial"/>
            </a:endParaRPr>
          </a:p>
        </p:txBody>
      </p:sp>
      <p:grpSp>
        <p:nvGrpSpPr>
          <p:cNvPr id="863" name="Google Shape;863;p4"/>
          <p:cNvGrpSpPr/>
          <p:nvPr/>
        </p:nvGrpSpPr>
        <p:grpSpPr>
          <a:xfrm>
            <a:off x="1976975" y="584945"/>
            <a:ext cx="5190049" cy="3973609"/>
            <a:chOff x="0" y="23510"/>
            <a:chExt cx="4812505" cy="4255225"/>
          </a:xfrm>
        </p:grpSpPr>
        <p:sp>
          <p:nvSpPr>
            <p:cNvPr id="864" name="Google Shape;864;p4"/>
            <p:cNvSpPr/>
            <p:nvPr/>
          </p:nvSpPr>
          <p:spPr>
            <a:xfrm>
              <a:off x="0" y="23510"/>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
            <p:cNvSpPr txBox="1"/>
            <p:nvPr/>
          </p:nvSpPr>
          <p:spPr>
            <a:xfrm>
              <a:off x="21967" y="45477"/>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200" b="0" i="0" u="none" strike="noStrike" cap="none">
                  <a:solidFill>
                    <a:schemeClr val="lt1"/>
                  </a:solidFill>
                  <a:latin typeface="Arial"/>
                  <a:ea typeface="Arial"/>
                  <a:cs typeface="Arial"/>
                  <a:sym typeface="Arial"/>
                </a:rPr>
                <a:t>Semi-Automatic </a:t>
              </a:r>
              <a:r>
                <a:rPr lang="en-GB" sz="1200" b="0" i="0" u="none" strike="noStrike" cap="none" err="1">
                  <a:solidFill>
                    <a:schemeClr val="lt1"/>
                  </a:solidFill>
                  <a:latin typeface="Arial"/>
                  <a:ea typeface="Arial"/>
                  <a:cs typeface="Arial"/>
                  <a:sym typeface="Arial"/>
                </a:rPr>
                <a:t>Labeling</a:t>
              </a:r>
              <a:r>
                <a:rPr lang="en-GB" sz="1200" b="0" i="0" u="none" strike="noStrike" cap="none">
                  <a:solidFill>
                    <a:schemeClr val="lt1"/>
                  </a:solidFill>
                  <a:latin typeface="Arial"/>
                  <a:ea typeface="Arial"/>
                  <a:cs typeface="Arial"/>
                  <a:sym typeface="Arial"/>
                </a:rPr>
                <a:t> for Autonomous Driving Model Training</a:t>
              </a:r>
              <a:endParaRPr sz="1050" b="0" i="0" u="none" strike="noStrike" cap="none">
                <a:solidFill>
                  <a:srgbClr val="000000"/>
                </a:solidFill>
                <a:latin typeface="Arial"/>
                <a:ea typeface="Arial"/>
                <a:cs typeface="Arial"/>
                <a:sym typeface="Arial"/>
              </a:endParaRPr>
            </a:p>
          </p:txBody>
        </p:sp>
        <p:sp>
          <p:nvSpPr>
            <p:cNvPr id="866" name="Google Shape;866;p4"/>
            <p:cNvSpPr/>
            <p:nvPr/>
          </p:nvSpPr>
          <p:spPr>
            <a:xfrm>
              <a:off x="0" y="473511"/>
              <a:ext cx="4812505" cy="12492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
            <p:cNvSpPr txBox="1"/>
            <p:nvPr/>
          </p:nvSpPr>
          <p:spPr>
            <a:xfrm>
              <a:off x="0" y="473511"/>
              <a:ext cx="4812505" cy="943209"/>
            </a:xfrm>
            <a:prstGeom prst="rect">
              <a:avLst/>
            </a:prstGeom>
            <a:noFill/>
            <a:ln>
              <a:noFill/>
            </a:ln>
          </p:spPr>
          <p:txBody>
            <a:bodyPr spcFirstLastPara="1" wrap="square" lIns="152775" tIns="22850" rIns="128000" bIns="22850" anchor="t" anchorCtr="0">
              <a:noAutofit/>
            </a:bodyPr>
            <a:lstStyle/>
            <a:p>
              <a:pPr marL="171450" marR="0" lvl="1" indent="-171450" algn="l" rtl="0">
                <a:lnSpc>
                  <a:spcPct val="90000"/>
                </a:lnSpc>
                <a:spcBef>
                  <a:spcPts val="0"/>
                </a:spcBef>
                <a:spcAft>
                  <a:spcPts val="320"/>
                </a:spcAft>
                <a:buClr>
                  <a:schemeClr val="dk1"/>
                </a:buClr>
                <a:buSzPts val="1800"/>
                <a:buFont typeface="Arial"/>
                <a:buChar char="•"/>
              </a:pPr>
              <a:r>
                <a:rPr lang="en-GB" sz="1600" b="0" i="0" u="none" strike="noStrike" cap="none">
                  <a:solidFill>
                    <a:srgbClr val="159DE2"/>
                  </a:solidFill>
                  <a:latin typeface="Arial"/>
                  <a:ea typeface="Arial"/>
                  <a:cs typeface="Arial"/>
                  <a:sym typeface="Arial"/>
                </a:rPr>
                <a:t>Analysis of deep learning-based approaches to solve Multi-Object Tracking</a:t>
              </a:r>
              <a:endParaRPr lang="en-GB"/>
            </a:p>
          </p:txBody>
        </p:sp>
        <p:sp>
          <p:nvSpPr>
            <p:cNvPr id="868" name="Google Shape;868;p4"/>
            <p:cNvSpPr/>
            <p:nvPr/>
          </p:nvSpPr>
          <p:spPr>
            <a:xfrm>
              <a:off x="0" y="1438687"/>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
            <p:cNvSpPr txBox="1"/>
            <p:nvPr/>
          </p:nvSpPr>
          <p:spPr>
            <a:xfrm>
              <a:off x="21967" y="1460654"/>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Robustness of the Algorithms</a:t>
              </a:r>
              <a:endParaRPr/>
            </a:p>
          </p:txBody>
        </p:sp>
        <p:sp>
          <p:nvSpPr>
            <p:cNvPr id="870" name="Google Shape;870;p4"/>
            <p:cNvSpPr/>
            <p:nvPr/>
          </p:nvSpPr>
          <p:spPr>
            <a:xfrm>
              <a:off x="0" y="2172734"/>
              <a:ext cx="4812505" cy="82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
            <p:cNvSpPr txBox="1"/>
            <p:nvPr/>
          </p:nvSpPr>
          <p:spPr>
            <a:xfrm>
              <a:off x="0" y="1888688"/>
              <a:ext cx="4812505" cy="828000"/>
            </a:xfrm>
            <a:prstGeom prst="rect">
              <a:avLst/>
            </a:prstGeom>
            <a:noFill/>
            <a:ln>
              <a:noFill/>
            </a:ln>
          </p:spPr>
          <p:txBody>
            <a:bodyPr spcFirstLastPara="1" wrap="square" lIns="152775" tIns="22850" rIns="128000" bIns="22850" anchor="t" anchorCtr="0">
              <a:noAutofit/>
            </a:bodyPr>
            <a:lstStyle/>
            <a:p>
              <a:pPr marL="171450" marR="0" lvl="1" indent="-171450" algn="l" rtl="0">
                <a:lnSpc>
                  <a:spcPct val="90000"/>
                </a:lnSpc>
                <a:spcBef>
                  <a:spcPts val="0"/>
                </a:spcBef>
                <a:spcAft>
                  <a:spcPts val="320"/>
                </a:spcAft>
                <a:buClr>
                  <a:schemeClr val="dk1"/>
                </a:buClr>
                <a:buSzPts val="1800"/>
                <a:buFont typeface="Arial"/>
                <a:buChar char="•"/>
              </a:pPr>
              <a:r>
                <a:rPr lang="en-GB" sz="1600" b="0" i="0" u="none" strike="noStrike" cap="none">
                  <a:solidFill>
                    <a:srgbClr val="159DE2"/>
                  </a:solidFill>
                  <a:latin typeface="Arial"/>
                  <a:ea typeface="Arial"/>
                  <a:cs typeface="Arial"/>
                  <a:sym typeface="Arial"/>
                </a:rPr>
                <a:t>Developing robust algorithms to enhance the predictions</a:t>
              </a:r>
              <a:endParaRPr/>
            </a:p>
          </p:txBody>
        </p:sp>
        <p:sp>
          <p:nvSpPr>
            <p:cNvPr id="872" name="Google Shape;872;p4"/>
            <p:cNvSpPr/>
            <p:nvPr/>
          </p:nvSpPr>
          <p:spPr>
            <a:xfrm>
              <a:off x="0" y="2834780"/>
              <a:ext cx="4812505" cy="450000"/>
            </a:xfrm>
            <a:prstGeom prst="roundRect">
              <a:avLst>
                <a:gd name="adj" fmla="val 16667"/>
              </a:avLst>
            </a:prstGeom>
            <a:solidFill>
              <a:srgbClr val="002E6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
            <p:cNvSpPr txBox="1"/>
            <p:nvPr/>
          </p:nvSpPr>
          <p:spPr>
            <a:xfrm>
              <a:off x="21967" y="2856747"/>
              <a:ext cx="4768571" cy="406066"/>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Utilization of Datasets</a:t>
              </a:r>
              <a:endParaRPr/>
            </a:p>
          </p:txBody>
        </p:sp>
        <p:sp>
          <p:nvSpPr>
            <p:cNvPr id="874" name="Google Shape;874;p4"/>
            <p:cNvSpPr/>
            <p:nvPr/>
          </p:nvSpPr>
          <p:spPr>
            <a:xfrm>
              <a:off x="0" y="3450735"/>
              <a:ext cx="4812505" cy="82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
            <p:cNvSpPr txBox="1"/>
            <p:nvPr/>
          </p:nvSpPr>
          <p:spPr>
            <a:xfrm>
              <a:off x="0" y="3284781"/>
              <a:ext cx="4812505" cy="828000"/>
            </a:xfrm>
            <a:prstGeom prst="rect">
              <a:avLst/>
            </a:prstGeom>
            <a:noFill/>
            <a:ln>
              <a:noFill/>
            </a:ln>
          </p:spPr>
          <p:txBody>
            <a:bodyPr spcFirstLastPara="1" wrap="square" lIns="152775" tIns="22850" rIns="128000" bIns="22850" anchor="t" anchorCtr="0">
              <a:noAutofit/>
            </a:bodyPr>
            <a:lstStyle/>
            <a:p>
              <a:pPr marL="171450" marR="0" lvl="1" indent="-171450" algn="l" rtl="0">
                <a:lnSpc>
                  <a:spcPct val="90000"/>
                </a:lnSpc>
                <a:spcBef>
                  <a:spcPts val="0"/>
                </a:spcBef>
                <a:spcAft>
                  <a:spcPts val="320"/>
                </a:spcAft>
                <a:buClr>
                  <a:schemeClr val="dk1"/>
                </a:buClr>
                <a:buSzPts val="1800"/>
                <a:buFont typeface="Arial"/>
                <a:buChar char="•"/>
              </a:pPr>
              <a:r>
                <a:rPr lang="en-GB" sz="1600" b="0" i="0" u="none" strike="noStrike" cap="none">
                  <a:solidFill>
                    <a:srgbClr val="159DE2"/>
                  </a:solidFill>
                  <a:latin typeface="Arial"/>
                  <a:ea typeface="Arial"/>
                  <a:cs typeface="Arial"/>
                  <a:sym typeface="Arial"/>
                </a:rPr>
                <a:t>Understanding and leveraging the two datasets available in the literature</a:t>
              </a:r>
              <a:endParaRPr sz="1600" b="0" i="0" u="none" strike="noStrike" cap="none">
                <a:solidFill>
                  <a:srgbClr val="159DE2"/>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900" name="Google Shape;900;p5"/>
          <p:cNvSpPr txBox="1">
            <a:spLocks noGrp="1"/>
          </p:cNvSpPr>
          <p:nvPr>
            <p:ph type="body" idx="1"/>
          </p:nvPr>
        </p:nvSpPr>
        <p:spPr>
          <a:xfrm>
            <a:off x="44364" y="389254"/>
            <a:ext cx="2947607" cy="422308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r>
              <a:rPr lang="en-GB" sz="800"/>
              <a:t>[1] P. e. a. Sun. “Scalability in perception for autonomous driving: Waymo open</a:t>
            </a:r>
          </a:p>
          <a:p>
            <a:pPr marL="0" lvl="0" indent="0" algn="l" rtl="0">
              <a:lnSpc>
                <a:spcPct val="150000"/>
              </a:lnSpc>
              <a:spcBef>
                <a:spcPts val="0"/>
              </a:spcBef>
              <a:spcAft>
                <a:spcPts val="0"/>
              </a:spcAft>
              <a:buSzPts val="1100"/>
              <a:buNone/>
            </a:pPr>
            <a:r>
              <a:rPr lang="en-GB" sz="800"/>
              <a:t>dataset”. In: Proceedings of the IEEE/CVF conference on computer vision and</a:t>
            </a:r>
          </a:p>
          <a:p>
            <a:pPr marL="0" lvl="0" indent="0" algn="l" rtl="0">
              <a:lnSpc>
                <a:spcPct val="150000"/>
              </a:lnSpc>
              <a:spcBef>
                <a:spcPts val="0"/>
              </a:spcBef>
              <a:spcAft>
                <a:spcPts val="0"/>
              </a:spcAft>
              <a:buSzPts val="1100"/>
              <a:buNone/>
            </a:pPr>
            <a:r>
              <a:rPr lang="en-GB" sz="800"/>
              <a:t>pattern recognition (2020).</a:t>
            </a:r>
          </a:p>
          <a:p>
            <a:pPr marL="0" lvl="0" indent="0" algn="l" rtl="0">
              <a:lnSpc>
                <a:spcPct val="150000"/>
              </a:lnSpc>
              <a:spcBef>
                <a:spcPts val="0"/>
              </a:spcBef>
              <a:spcAft>
                <a:spcPts val="0"/>
              </a:spcAft>
              <a:buSzPts val="1100"/>
              <a:buNone/>
            </a:pPr>
            <a:r>
              <a:rPr lang="en-GB" sz="800"/>
              <a:t>[2] H. C. X. W. W. X. F Yu. “BDD100K: A Diverse Driving Dataset for Hetero-</a:t>
            </a:r>
          </a:p>
          <a:p>
            <a:pPr marL="0" lvl="0" indent="0" algn="l" rtl="0">
              <a:lnSpc>
                <a:spcPct val="150000"/>
              </a:lnSpc>
              <a:spcBef>
                <a:spcPts val="0"/>
              </a:spcBef>
              <a:spcAft>
                <a:spcPts val="0"/>
              </a:spcAft>
              <a:buSzPts val="1100"/>
              <a:buNone/>
            </a:pPr>
            <a:r>
              <a:rPr lang="en-GB" sz="800" err="1"/>
              <a:t>geneous</a:t>
            </a:r>
            <a:r>
              <a:rPr lang="en-GB" sz="800"/>
              <a:t> Multitask Learning”. In: Proceedings of the IEEE/CVF Conference</a:t>
            </a:r>
          </a:p>
          <a:p>
            <a:pPr marL="0" lvl="0" indent="0" algn="l" rtl="0">
              <a:lnSpc>
                <a:spcPct val="150000"/>
              </a:lnSpc>
              <a:spcBef>
                <a:spcPts val="0"/>
              </a:spcBef>
              <a:spcAft>
                <a:spcPts val="0"/>
              </a:spcAft>
              <a:buSzPts val="1100"/>
              <a:buNone/>
            </a:pPr>
            <a:r>
              <a:rPr lang="en-GB" sz="800"/>
              <a:t>on Computer Vision and Pattern Recognition (CVPR). 2020.</a:t>
            </a:r>
          </a:p>
          <a:p>
            <a:pPr marL="0" lvl="0" indent="0" algn="l" rtl="0">
              <a:lnSpc>
                <a:spcPct val="150000"/>
              </a:lnSpc>
              <a:spcBef>
                <a:spcPts val="0"/>
              </a:spcBef>
              <a:spcAft>
                <a:spcPts val="0"/>
              </a:spcAft>
              <a:buSzPts val="1100"/>
              <a:buNone/>
            </a:pPr>
            <a:r>
              <a:rPr lang="en-GB" sz="800"/>
              <a:t>[3] L. Q. X. L. H. C. Q. L. T. D. F. Y. </a:t>
            </a:r>
            <a:r>
              <a:rPr lang="en-GB" sz="800" err="1"/>
              <a:t>Jiangmiao</a:t>
            </a:r>
            <a:r>
              <a:rPr lang="en-GB" sz="800"/>
              <a:t> Pang, "Quasi-Dense Similarity Learning for Multiple Object Tracking," 2021. </a:t>
            </a:r>
          </a:p>
          <a:p>
            <a:pPr marL="0" lvl="0" indent="0" algn="l" rtl="0">
              <a:lnSpc>
                <a:spcPct val="150000"/>
              </a:lnSpc>
              <a:spcBef>
                <a:spcPts val="0"/>
              </a:spcBef>
              <a:spcAft>
                <a:spcPts val="0"/>
              </a:spcAft>
              <a:buSzPts val="1100"/>
              <a:buNone/>
            </a:pPr>
            <a:r>
              <a:rPr lang="en-GB" sz="800"/>
              <a:t>[4] </a:t>
            </a:r>
            <a:r>
              <a:rPr lang="en-GB" sz="800" err="1"/>
              <a:t>Keni</a:t>
            </a:r>
            <a:r>
              <a:rPr lang="en-GB" sz="800"/>
              <a:t> Bernardin and Rainer </a:t>
            </a:r>
            <a:r>
              <a:rPr lang="en-GB" sz="800" err="1"/>
              <a:t>Stiefelhagen</a:t>
            </a:r>
            <a:r>
              <a:rPr lang="en-GB" sz="800"/>
              <a:t>. “Evaluating multiple object tracking</a:t>
            </a:r>
          </a:p>
          <a:p>
            <a:pPr marL="0" lvl="0" indent="0" algn="l" rtl="0">
              <a:lnSpc>
                <a:spcPct val="150000"/>
              </a:lnSpc>
              <a:spcBef>
                <a:spcPts val="0"/>
              </a:spcBef>
              <a:spcAft>
                <a:spcPts val="0"/>
              </a:spcAft>
              <a:buSzPts val="1100"/>
              <a:buNone/>
            </a:pPr>
            <a:r>
              <a:rPr lang="en-GB" sz="800"/>
              <a:t>performance: The clear mot metrics”. In: (2008).</a:t>
            </a:r>
          </a:p>
          <a:p>
            <a:pPr marL="0" lvl="0" indent="0" algn="l" rtl="0">
              <a:lnSpc>
                <a:spcPct val="150000"/>
              </a:lnSpc>
              <a:spcBef>
                <a:spcPts val="0"/>
              </a:spcBef>
              <a:spcAft>
                <a:spcPts val="0"/>
              </a:spcAft>
              <a:buSzPts val="1100"/>
              <a:buNone/>
            </a:pPr>
            <a:endParaRPr sz="800"/>
          </a:p>
        </p:txBody>
      </p:sp>
      <p:sp>
        <p:nvSpPr>
          <p:cNvPr id="901" name="Google Shape;901;p5"/>
          <p:cNvSpPr txBox="1">
            <a:spLocks noGrp="1"/>
          </p:cNvSpPr>
          <p:nvPr>
            <p:ph type="title"/>
          </p:nvPr>
        </p:nvSpPr>
        <p:spPr>
          <a:xfrm>
            <a:off x="765719" y="68854"/>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a:t>Solution roadmap</a:t>
            </a:r>
            <a:endParaRPr/>
          </a:p>
        </p:txBody>
      </p:sp>
      <p:pic>
        <p:nvPicPr>
          <p:cNvPr id="3" name="Picture 2">
            <a:extLst>
              <a:ext uri="{FF2B5EF4-FFF2-40B4-BE49-F238E27FC236}">
                <a16:creationId xmlns:a16="http://schemas.microsoft.com/office/drawing/2014/main" id="{0E2784CF-3DDB-FF86-040C-4A3DE3A6C30D}"/>
              </a:ext>
            </a:extLst>
          </p:cNvPr>
          <p:cNvPicPr>
            <a:picLocks noChangeAspect="1"/>
          </p:cNvPicPr>
          <p:nvPr/>
        </p:nvPicPr>
        <p:blipFill>
          <a:blip r:embed="rId3"/>
          <a:srcRect/>
          <a:stretch/>
        </p:blipFill>
        <p:spPr>
          <a:xfrm>
            <a:off x="4613218" y="611842"/>
            <a:ext cx="3488324" cy="37651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6"/>
          <p:cNvSpPr txBox="1">
            <a:spLocks noGrp="1"/>
          </p:cNvSpPr>
          <p:nvPr>
            <p:ph type="title"/>
          </p:nvPr>
        </p:nvSpPr>
        <p:spPr>
          <a:xfrm>
            <a:off x="433184" y="114677"/>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a:t>ACTIVITY LIST</a:t>
            </a:r>
            <a:endParaRPr/>
          </a:p>
        </p:txBody>
      </p:sp>
      <p:sp>
        <p:nvSpPr>
          <p:cNvPr id="907" name="Google Shape;907;p6"/>
          <p:cNvSpPr txBox="1">
            <a:spLocks noGrp="1"/>
          </p:cNvSpPr>
          <p:nvPr>
            <p:ph type="body" idx="1"/>
          </p:nvPr>
        </p:nvSpPr>
        <p:spPr>
          <a:xfrm>
            <a:off x="630475" y="366679"/>
            <a:ext cx="6515700" cy="4212093"/>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Clr>
                <a:srgbClr val="53CCF5"/>
              </a:buClr>
              <a:buSzPts val="2400"/>
              <a:buFont typeface="Arial"/>
              <a:buChar char="•"/>
            </a:pPr>
            <a:r>
              <a:rPr lang="en-GB" sz="2000"/>
              <a:t>Study of state-of-the-art</a:t>
            </a:r>
            <a:endParaRPr sz="2000"/>
          </a:p>
          <a:p>
            <a:pPr marL="171450" lvl="0" indent="-171450" algn="l" rtl="0">
              <a:lnSpc>
                <a:spcPct val="150000"/>
              </a:lnSpc>
              <a:spcBef>
                <a:spcPts val="0"/>
              </a:spcBef>
              <a:spcAft>
                <a:spcPts val="0"/>
              </a:spcAft>
              <a:buClr>
                <a:srgbClr val="53CCF5"/>
              </a:buClr>
              <a:buSzPts val="2400"/>
              <a:buFont typeface="Arial"/>
              <a:buChar char="•"/>
            </a:pPr>
            <a:r>
              <a:rPr lang="en-GB" sz="2000"/>
              <a:t>Study of the Datasets</a:t>
            </a:r>
            <a:endParaRPr sz="2000"/>
          </a:p>
          <a:p>
            <a:pPr marL="171450" lvl="0" indent="-171450" algn="l" rtl="0">
              <a:lnSpc>
                <a:spcPct val="150000"/>
              </a:lnSpc>
              <a:spcBef>
                <a:spcPts val="0"/>
              </a:spcBef>
              <a:spcAft>
                <a:spcPts val="0"/>
              </a:spcAft>
              <a:buClr>
                <a:srgbClr val="53CCF5"/>
              </a:buClr>
              <a:buSzPts val="2400"/>
              <a:buFont typeface="Arial"/>
              <a:buChar char="•"/>
            </a:pPr>
            <a:r>
              <a:rPr lang="it-IT" sz="2000"/>
              <a:t>Model </a:t>
            </a:r>
            <a:r>
              <a:rPr lang="it-IT" sz="2000" err="1"/>
              <a:t>utilization</a:t>
            </a:r>
            <a:endParaRPr sz="2000"/>
          </a:p>
          <a:p>
            <a:pPr marL="171450" lvl="0" indent="-171450" algn="l" rtl="0">
              <a:lnSpc>
                <a:spcPct val="150000"/>
              </a:lnSpc>
              <a:spcBef>
                <a:spcPts val="0"/>
              </a:spcBef>
              <a:spcAft>
                <a:spcPts val="0"/>
              </a:spcAft>
              <a:buClr>
                <a:srgbClr val="53CCF5"/>
              </a:buClr>
              <a:buSzPts val="2400"/>
              <a:buFont typeface="Arial"/>
              <a:buChar char="•"/>
            </a:pPr>
            <a:r>
              <a:rPr lang="en-GB" sz="2000"/>
              <a:t>Study of the Algorithm </a:t>
            </a:r>
          </a:p>
          <a:p>
            <a:pPr marL="171450" lvl="0" indent="-171450" algn="l" rtl="0">
              <a:lnSpc>
                <a:spcPct val="150000"/>
              </a:lnSpc>
              <a:spcBef>
                <a:spcPts val="0"/>
              </a:spcBef>
              <a:spcAft>
                <a:spcPts val="0"/>
              </a:spcAft>
              <a:buClr>
                <a:srgbClr val="53CCF5"/>
              </a:buClr>
              <a:buSzPts val="2400"/>
              <a:buFont typeface="Arial"/>
              <a:buChar char="•"/>
            </a:pPr>
            <a:r>
              <a:rPr lang="en-GB" sz="2000"/>
              <a:t>Realization of the Algorithm</a:t>
            </a:r>
          </a:p>
          <a:p>
            <a:pPr marL="171450" lvl="0" indent="-171450" algn="l" rtl="0">
              <a:lnSpc>
                <a:spcPct val="150000"/>
              </a:lnSpc>
              <a:spcBef>
                <a:spcPts val="0"/>
              </a:spcBef>
              <a:spcAft>
                <a:spcPts val="0"/>
              </a:spcAft>
              <a:buClr>
                <a:srgbClr val="53CCF5"/>
              </a:buClr>
              <a:buSzPts val="2400"/>
              <a:buFont typeface="Arial"/>
              <a:buChar char="•"/>
            </a:pPr>
            <a:r>
              <a:rPr lang="en-GB" sz="2000"/>
              <a:t>Writing Chapter 1 and 2</a:t>
            </a:r>
          </a:p>
          <a:p>
            <a:pPr marL="171450" lvl="0" indent="-171450" algn="l" rtl="0">
              <a:lnSpc>
                <a:spcPct val="150000"/>
              </a:lnSpc>
              <a:spcBef>
                <a:spcPts val="0"/>
              </a:spcBef>
              <a:spcAft>
                <a:spcPts val="0"/>
              </a:spcAft>
              <a:buClr>
                <a:srgbClr val="53CCF5"/>
              </a:buClr>
              <a:buSzPts val="2400"/>
              <a:buFont typeface="Arial"/>
              <a:buChar char="•"/>
            </a:pPr>
            <a:endParaRPr lang="en-GB" sz="2000"/>
          </a:p>
          <a:p>
            <a:pPr marL="171450" lvl="0" indent="-171450" algn="l" rtl="0">
              <a:lnSpc>
                <a:spcPct val="150000"/>
              </a:lnSpc>
              <a:spcBef>
                <a:spcPts val="0"/>
              </a:spcBef>
              <a:spcAft>
                <a:spcPts val="0"/>
              </a:spcAft>
              <a:buClr>
                <a:srgbClr val="53CCF5"/>
              </a:buClr>
              <a:buSzPts val="2400"/>
              <a:buFont typeface="Arial"/>
              <a:buChar char="•"/>
            </a:pPr>
            <a:r>
              <a:rPr lang="en-GB" sz="2000"/>
              <a:t>Evaluation of the results</a:t>
            </a:r>
          </a:p>
          <a:p>
            <a:pPr marL="171450" lvl="0" indent="-171450" algn="l" rtl="0">
              <a:lnSpc>
                <a:spcPct val="150000"/>
              </a:lnSpc>
              <a:spcBef>
                <a:spcPts val="0"/>
              </a:spcBef>
              <a:spcAft>
                <a:spcPts val="0"/>
              </a:spcAft>
              <a:buClr>
                <a:srgbClr val="53CCF5"/>
              </a:buClr>
              <a:buSzPts val="2400"/>
              <a:buFont typeface="Arial"/>
              <a:buChar char="•"/>
            </a:pPr>
            <a:endParaRPr lang="en-GB" sz="2000"/>
          </a:p>
          <a:p>
            <a:pPr marL="171450" lvl="0" indent="-171450" algn="l" rtl="0">
              <a:lnSpc>
                <a:spcPct val="150000"/>
              </a:lnSpc>
              <a:spcBef>
                <a:spcPts val="0"/>
              </a:spcBef>
              <a:spcAft>
                <a:spcPts val="0"/>
              </a:spcAft>
              <a:buClr>
                <a:srgbClr val="53CCF5"/>
              </a:buClr>
              <a:buSzPts val="2400"/>
              <a:buFont typeface="Arial"/>
              <a:buChar char="•"/>
            </a:pPr>
            <a:r>
              <a:rPr lang="en-GB" sz="2000"/>
              <a:t>Completion of the Thesis</a:t>
            </a:r>
            <a:endParaRPr sz="2000"/>
          </a:p>
        </p:txBody>
      </p:sp>
      <p:grpSp>
        <p:nvGrpSpPr>
          <p:cNvPr id="3" name="Group 2">
            <a:extLst>
              <a:ext uri="{FF2B5EF4-FFF2-40B4-BE49-F238E27FC236}">
                <a16:creationId xmlns:a16="http://schemas.microsoft.com/office/drawing/2014/main" id="{2AB08498-679A-20FB-2CB9-9D75C743F99D}"/>
              </a:ext>
            </a:extLst>
          </p:cNvPr>
          <p:cNvGrpSpPr/>
          <p:nvPr/>
        </p:nvGrpSpPr>
        <p:grpSpPr>
          <a:xfrm>
            <a:off x="0" y="-1611620"/>
            <a:ext cx="9065874" cy="6190392"/>
            <a:chOff x="0" y="-2308190"/>
            <a:chExt cx="9065874" cy="6190392"/>
          </a:xfrm>
        </p:grpSpPr>
        <p:grpSp>
          <p:nvGrpSpPr>
            <p:cNvPr id="908" name="Google Shape;908;p6"/>
            <p:cNvGrpSpPr/>
            <p:nvPr/>
          </p:nvGrpSpPr>
          <p:grpSpPr>
            <a:xfrm rot="10800000">
              <a:off x="8073020" y="-2308190"/>
              <a:ext cx="992854" cy="5056344"/>
              <a:chOff x="7591902" y="2582984"/>
              <a:chExt cx="992854" cy="5056344"/>
            </a:xfrm>
          </p:grpSpPr>
          <p:sp>
            <p:nvSpPr>
              <p:cNvPr id="909" name="Google Shape;909;p6"/>
              <p:cNvSpPr/>
              <p:nvPr/>
            </p:nvSpPr>
            <p:spPr>
              <a:xfrm>
                <a:off x="7591902" y="3502459"/>
                <a:ext cx="992854" cy="3950530"/>
              </a:xfrm>
              <a:custGeom>
                <a:avLst/>
                <a:gdLst/>
                <a:ahLst/>
                <a:cxnLst/>
                <a:rect l="l" t="t" r="r" b="b"/>
                <a:pathLst>
                  <a:path w="27142" h="107997" extrusionOk="0">
                    <a:moveTo>
                      <a:pt x="2255" y="1"/>
                    </a:moveTo>
                    <a:lnTo>
                      <a:pt x="0" y="107996"/>
                    </a:lnTo>
                    <a:lnTo>
                      <a:pt x="24521" y="107616"/>
                    </a:lnTo>
                    <a:lnTo>
                      <a:pt x="27142" y="1186"/>
                    </a:lnTo>
                    <a:lnTo>
                      <a:pt x="2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
              <p:cNvSpPr/>
              <p:nvPr/>
            </p:nvSpPr>
            <p:spPr>
              <a:xfrm>
                <a:off x="8046006" y="2582984"/>
                <a:ext cx="216919" cy="273143"/>
              </a:xfrm>
              <a:custGeom>
                <a:avLst/>
                <a:gdLst/>
                <a:ahLst/>
                <a:cxnLst/>
                <a:rect l="l" t="t" r="r" b="b"/>
                <a:pathLst>
                  <a:path w="5930" h="7467" extrusionOk="0">
                    <a:moveTo>
                      <a:pt x="3294" y="1"/>
                    </a:moveTo>
                    <a:cubicBezTo>
                      <a:pt x="3294" y="1"/>
                      <a:pt x="0" y="1289"/>
                      <a:pt x="381" y="7276"/>
                    </a:cubicBezTo>
                    <a:lnTo>
                      <a:pt x="5300" y="7467"/>
                    </a:lnTo>
                    <a:cubicBezTo>
                      <a:pt x="5300" y="7467"/>
                      <a:pt x="5929" y="1406"/>
                      <a:pt x="32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
              <p:cNvSpPr/>
              <p:nvPr/>
            </p:nvSpPr>
            <p:spPr>
              <a:xfrm>
                <a:off x="7674353" y="2817535"/>
                <a:ext cx="910403" cy="728344"/>
              </a:xfrm>
              <a:custGeom>
                <a:avLst/>
                <a:gdLst/>
                <a:ahLst/>
                <a:cxnLst/>
                <a:rect l="l" t="t" r="r" b="b"/>
                <a:pathLst>
                  <a:path w="24888" h="19911" extrusionOk="0">
                    <a:moveTo>
                      <a:pt x="9795" y="1"/>
                    </a:moveTo>
                    <a:lnTo>
                      <a:pt x="9209" y="7306"/>
                    </a:lnTo>
                    <a:cubicBezTo>
                      <a:pt x="9209" y="7306"/>
                      <a:pt x="9004" y="10307"/>
                      <a:pt x="5344" y="13820"/>
                    </a:cubicBezTo>
                    <a:cubicBezTo>
                      <a:pt x="1670" y="17334"/>
                      <a:pt x="1" y="18725"/>
                      <a:pt x="1" y="18725"/>
                    </a:cubicBezTo>
                    <a:lnTo>
                      <a:pt x="24888" y="19910"/>
                    </a:lnTo>
                    <a:lnTo>
                      <a:pt x="24888" y="19910"/>
                    </a:lnTo>
                    <a:lnTo>
                      <a:pt x="20306" y="15182"/>
                    </a:lnTo>
                    <a:cubicBezTo>
                      <a:pt x="19413" y="14245"/>
                      <a:pt x="18666" y="13162"/>
                      <a:pt x="18124" y="11990"/>
                    </a:cubicBezTo>
                    <a:cubicBezTo>
                      <a:pt x="17451" y="10541"/>
                      <a:pt x="16646" y="8594"/>
                      <a:pt x="16529" y="7467"/>
                    </a:cubicBezTo>
                    <a:cubicBezTo>
                      <a:pt x="16265" y="4890"/>
                      <a:pt x="16602" y="498"/>
                      <a:pt x="16602" y="498"/>
                    </a:cubicBezTo>
                    <a:lnTo>
                      <a:pt x="97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
              <p:cNvSpPr/>
              <p:nvPr/>
            </p:nvSpPr>
            <p:spPr>
              <a:xfrm>
                <a:off x="7591902" y="7439016"/>
                <a:ext cx="897015" cy="200312"/>
              </a:xfrm>
              <a:custGeom>
                <a:avLst/>
                <a:gdLst/>
                <a:ahLst/>
                <a:cxnLst/>
                <a:rect l="l" t="t" r="r" b="b"/>
                <a:pathLst>
                  <a:path w="24522" h="5476" extrusionOk="0">
                    <a:moveTo>
                      <a:pt x="24521" y="1"/>
                    </a:moveTo>
                    <a:lnTo>
                      <a:pt x="0" y="396"/>
                    </a:lnTo>
                    <a:cubicBezTo>
                      <a:pt x="0" y="396"/>
                      <a:pt x="3250" y="4378"/>
                      <a:pt x="11448" y="5344"/>
                    </a:cubicBezTo>
                    <a:cubicBezTo>
                      <a:pt x="12211" y="5434"/>
                      <a:pt x="12935" y="5476"/>
                      <a:pt x="13622" y="5476"/>
                    </a:cubicBezTo>
                    <a:cubicBezTo>
                      <a:pt x="21511" y="5476"/>
                      <a:pt x="24521" y="1"/>
                      <a:pt x="245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
              <p:cNvSpPr/>
              <p:nvPr/>
            </p:nvSpPr>
            <p:spPr>
              <a:xfrm>
                <a:off x="7928730" y="3521225"/>
                <a:ext cx="324026" cy="3926936"/>
              </a:xfrm>
              <a:custGeom>
                <a:avLst/>
                <a:gdLst/>
                <a:ahLst/>
                <a:cxnLst/>
                <a:rect l="l" t="t" r="r" b="b"/>
                <a:pathLst>
                  <a:path w="8858" h="107352" extrusionOk="0">
                    <a:moveTo>
                      <a:pt x="2577" y="0"/>
                    </a:moveTo>
                    <a:lnTo>
                      <a:pt x="0" y="107352"/>
                    </a:lnTo>
                    <a:lnTo>
                      <a:pt x="6632" y="107234"/>
                    </a:lnTo>
                    <a:lnTo>
                      <a:pt x="8857" y="307"/>
                    </a:lnTo>
                    <a:lnTo>
                      <a:pt x="2577" y="0"/>
                    </a:lnTo>
                    <a:close/>
                  </a:path>
                </a:pathLst>
              </a:custGeom>
              <a:solidFill>
                <a:schemeClr val="lt1">
                  <a:alpha val="2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4" name="Google Shape;914;p6"/>
            <p:cNvSpPr txBox="1"/>
            <p:nvPr/>
          </p:nvSpPr>
          <p:spPr>
            <a:xfrm>
              <a:off x="4660220" y="2326029"/>
              <a:ext cx="3412800" cy="518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lita One"/>
                <a:buNone/>
              </a:pPr>
              <a:r>
                <a:rPr lang="en-GB" sz="2700" b="0" i="0" u="none" strike="noStrike" cap="none">
                  <a:solidFill>
                    <a:schemeClr val="dk1"/>
                  </a:solidFill>
                  <a:latin typeface="Lilita One"/>
                  <a:ea typeface="Lilita One"/>
                  <a:cs typeface="Lilita One"/>
                  <a:sym typeface="Lilita One"/>
                </a:rPr>
                <a:t>PAST</a:t>
              </a:r>
              <a:endParaRPr/>
            </a:p>
          </p:txBody>
        </p:sp>
        <p:sp>
          <p:nvSpPr>
            <p:cNvPr id="915" name="Google Shape;915;p6"/>
            <p:cNvSpPr/>
            <p:nvPr/>
          </p:nvSpPr>
          <p:spPr>
            <a:xfrm>
              <a:off x="0" y="2748154"/>
              <a:ext cx="8570369" cy="19315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
            <p:cNvSpPr txBox="1"/>
            <p:nvPr/>
          </p:nvSpPr>
          <p:spPr>
            <a:xfrm>
              <a:off x="4660220" y="3266926"/>
              <a:ext cx="3412800" cy="518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lita One"/>
                <a:buNone/>
              </a:pPr>
              <a:r>
                <a:rPr lang="en-GB" sz="2700" b="0" i="0" u="none" strike="noStrike" cap="none">
                  <a:solidFill>
                    <a:schemeClr val="dk1"/>
                  </a:solidFill>
                  <a:latin typeface="Lilita One"/>
                  <a:ea typeface="Lilita One"/>
                  <a:cs typeface="Lilita One"/>
                  <a:sym typeface="Lilita One"/>
                </a:rPr>
                <a:t>PRESENT</a:t>
              </a:r>
              <a:endParaRPr/>
            </a:p>
          </p:txBody>
        </p:sp>
        <p:sp>
          <p:nvSpPr>
            <p:cNvPr id="917" name="Google Shape;917;p6"/>
            <p:cNvSpPr/>
            <p:nvPr/>
          </p:nvSpPr>
          <p:spPr>
            <a:xfrm>
              <a:off x="0" y="3689051"/>
              <a:ext cx="8570369" cy="19315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157C8-EC28-E20A-FF19-014DA5AEF915}"/>
              </a:ext>
            </a:extLst>
          </p:cNvPr>
          <p:cNvSpPr>
            <a:spLocks noGrp="1"/>
          </p:cNvSpPr>
          <p:nvPr>
            <p:ph type="title"/>
          </p:nvPr>
        </p:nvSpPr>
        <p:spPr>
          <a:xfrm>
            <a:off x="720000" y="2026894"/>
            <a:ext cx="7704000" cy="320400"/>
          </a:xfrm>
        </p:spPr>
        <p:txBody>
          <a:bodyPr/>
          <a:lstStyle/>
          <a:p>
            <a:r>
              <a:rPr lang="en-IT" sz="4800"/>
              <a:t>Dataset </a:t>
            </a:r>
            <a:br>
              <a:rPr lang="en-IT" sz="4800"/>
            </a:br>
            <a:r>
              <a:rPr lang="en-IT" sz="4800"/>
              <a:t>BDD100K</a:t>
            </a:r>
          </a:p>
        </p:txBody>
      </p:sp>
    </p:spTree>
    <p:extLst>
      <p:ext uri="{BB962C8B-B14F-4D97-AF65-F5344CB8AC3E}">
        <p14:creationId xmlns:p14="http://schemas.microsoft.com/office/powerpoint/2010/main" val="1860584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BDD100K</a:t>
              </a:r>
            </a:p>
            <a:p>
              <a:pPr marL="0" marR="0" lvl="0" indent="0" algn="ctr" rtl="0">
                <a:lnSpc>
                  <a:spcPct val="150000"/>
                </a:lnSpc>
                <a:spcBef>
                  <a:spcPts val="0"/>
                </a:spcBef>
                <a:spcAft>
                  <a:spcPts val="0"/>
                </a:spcAft>
                <a:buClr>
                  <a:schemeClr val="dk2"/>
                </a:buClr>
                <a:buSzPts val="1100"/>
                <a:buFont typeface="Josefin Sans"/>
                <a:buNone/>
              </a:pPr>
              <a:endParaRPr/>
            </a:p>
          </p:txBody>
        </p:sp>
      </p:grpSp>
      <p:sp>
        <p:nvSpPr>
          <p:cNvPr id="3" name="Google Shape;907;p6">
            <a:extLst>
              <a:ext uri="{FF2B5EF4-FFF2-40B4-BE49-F238E27FC236}">
                <a16:creationId xmlns:a16="http://schemas.microsoft.com/office/drawing/2014/main" id="{B0253C1C-FE97-8742-2AD6-535B7A709120}"/>
              </a:ext>
            </a:extLst>
          </p:cNvPr>
          <p:cNvSpPr txBox="1">
            <a:spLocks noGrp="1"/>
          </p:cNvSpPr>
          <p:nvPr>
            <p:ph type="body" idx="1"/>
          </p:nvPr>
        </p:nvSpPr>
        <p:spPr>
          <a:xfrm>
            <a:off x="676195" y="572419"/>
            <a:ext cx="3665820" cy="2649993"/>
          </a:xfrm>
          <a:prstGeom prst="rect">
            <a:avLst/>
          </a:prstGeom>
          <a:noFill/>
          <a:ln>
            <a:noFill/>
          </a:ln>
        </p:spPr>
        <p:txBody>
          <a:bodyPr spcFirstLastPara="1" wrap="square" lIns="91425" tIns="91425" rIns="91425" bIns="91425" anchor="t" anchorCtr="0">
            <a:noAutofit/>
          </a:bodyPr>
          <a:lstStyle/>
          <a:p>
            <a:pPr marL="171450" indent="-171450">
              <a:lnSpc>
                <a:spcPct val="150000"/>
              </a:lnSpc>
              <a:buClr>
                <a:srgbClr val="53CCF5"/>
              </a:buClr>
              <a:buSzPts val="2400"/>
              <a:buFont typeface="Arial"/>
              <a:buChar char="•"/>
            </a:pPr>
            <a:r>
              <a:rPr lang="en-GB" sz="2000"/>
              <a:t>Image Tagging</a:t>
            </a:r>
          </a:p>
          <a:p>
            <a:pPr marL="171450" indent="-171450">
              <a:lnSpc>
                <a:spcPct val="150000"/>
              </a:lnSpc>
              <a:buClr>
                <a:srgbClr val="53CCF5"/>
              </a:buClr>
              <a:buSzPts val="2400"/>
              <a:buFont typeface="Arial"/>
              <a:buChar char="•"/>
            </a:pPr>
            <a:r>
              <a:rPr lang="en-GB" sz="2000"/>
              <a:t>Object Detection</a:t>
            </a:r>
          </a:p>
          <a:p>
            <a:pPr marL="171450" indent="-171450">
              <a:lnSpc>
                <a:spcPct val="150000"/>
              </a:lnSpc>
              <a:buClr>
                <a:srgbClr val="53CCF5"/>
              </a:buClr>
              <a:buSzPts val="2400"/>
              <a:buFont typeface="Arial"/>
              <a:buChar char="•"/>
            </a:pPr>
            <a:r>
              <a:rPr lang="en-GB" sz="2000"/>
              <a:t>Instance Segmentation</a:t>
            </a:r>
          </a:p>
          <a:p>
            <a:pPr marL="171450" indent="-171450">
              <a:lnSpc>
                <a:spcPct val="150000"/>
              </a:lnSpc>
              <a:buClr>
                <a:srgbClr val="53CCF5"/>
              </a:buClr>
              <a:buSzPts val="2400"/>
              <a:buFont typeface="Arial"/>
              <a:buChar char="•"/>
            </a:pPr>
            <a:r>
              <a:rPr lang="en-GB" sz="2000"/>
              <a:t>Semantic Segmentation</a:t>
            </a:r>
          </a:p>
        </p:txBody>
      </p:sp>
      <p:sp>
        <p:nvSpPr>
          <p:cNvPr id="4" name="TextBox 3">
            <a:extLst>
              <a:ext uri="{FF2B5EF4-FFF2-40B4-BE49-F238E27FC236}">
                <a16:creationId xmlns:a16="http://schemas.microsoft.com/office/drawing/2014/main" id="{6A5C22B1-7359-9B56-CF6F-6CA79107481E}"/>
              </a:ext>
            </a:extLst>
          </p:cNvPr>
          <p:cNvSpPr txBox="1"/>
          <p:nvPr/>
        </p:nvSpPr>
        <p:spPr>
          <a:xfrm>
            <a:off x="4716780" y="68199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000">
              <a:solidFill>
                <a:srgbClr val="263238"/>
              </a:solidFill>
              <a:latin typeface="Josefin Sans"/>
            </a:endParaRPr>
          </a:p>
        </p:txBody>
      </p:sp>
      <p:sp>
        <p:nvSpPr>
          <p:cNvPr id="6" name="Google Shape;907;p6">
            <a:extLst>
              <a:ext uri="{FF2B5EF4-FFF2-40B4-BE49-F238E27FC236}">
                <a16:creationId xmlns:a16="http://schemas.microsoft.com/office/drawing/2014/main" id="{CCFD405C-2AD0-AF62-6504-E1133720FBC0}"/>
              </a:ext>
            </a:extLst>
          </p:cNvPr>
          <p:cNvSpPr txBox="1">
            <a:spLocks/>
          </p:cNvSpPr>
          <p:nvPr/>
        </p:nvSpPr>
        <p:spPr>
          <a:xfrm>
            <a:off x="4745275" y="1677319"/>
            <a:ext cx="3665820" cy="2863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00000"/>
              </a:lnSpc>
              <a:spcBef>
                <a:spcPts val="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9pPr>
          </a:lstStyle>
          <a:p>
            <a:pPr marL="171450" indent="-171450">
              <a:lnSpc>
                <a:spcPct val="150000"/>
              </a:lnSpc>
              <a:buClr>
                <a:srgbClr val="53CCF5"/>
              </a:buClr>
              <a:buSzPts val="2400"/>
              <a:buFont typeface="Arial"/>
              <a:buChar char="•"/>
            </a:pPr>
            <a:r>
              <a:rPr lang="en-GB" sz="2000">
                <a:cs typeface="Arial"/>
              </a:rPr>
              <a:t>Panoptic Segmentation </a:t>
            </a:r>
            <a:endParaRPr lang="en-US"/>
          </a:p>
          <a:p>
            <a:pPr marL="171450" indent="-171450">
              <a:lnSpc>
                <a:spcPct val="150000"/>
              </a:lnSpc>
              <a:buClr>
                <a:srgbClr val="53CCF5"/>
              </a:buClr>
              <a:buSzPts val="2400"/>
              <a:buFont typeface="Arial"/>
              <a:buChar char="•"/>
            </a:pPr>
            <a:r>
              <a:rPr lang="en-GB" sz="2000">
                <a:cs typeface="Arial"/>
              </a:rPr>
              <a:t>Drivable Area </a:t>
            </a:r>
          </a:p>
          <a:p>
            <a:pPr marL="171450" indent="-171450">
              <a:lnSpc>
                <a:spcPct val="150000"/>
              </a:lnSpc>
              <a:buClr>
                <a:srgbClr val="53CCF5"/>
              </a:buClr>
              <a:buSzPts val="2400"/>
              <a:buFont typeface="Arial"/>
              <a:buChar char="•"/>
            </a:pPr>
            <a:r>
              <a:rPr lang="en-GB" sz="2000">
                <a:cs typeface="Arial"/>
              </a:rPr>
              <a:t>MOT  </a:t>
            </a:r>
          </a:p>
          <a:p>
            <a:pPr marL="171450" indent="-171450">
              <a:lnSpc>
                <a:spcPct val="150000"/>
              </a:lnSpc>
              <a:buClr>
                <a:srgbClr val="53CCF5"/>
              </a:buClr>
              <a:buSzPts val="2400"/>
              <a:buFont typeface="Arial"/>
              <a:buChar char="•"/>
            </a:pPr>
            <a:r>
              <a:rPr lang="en-GB" sz="2000">
                <a:cs typeface="Arial"/>
              </a:rPr>
              <a:t>MOTS </a:t>
            </a:r>
          </a:p>
          <a:p>
            <a:pPr marL="171450" indent="-171450">
              <a:lnSpc>
                <a:spcPct val="150000"/>
              </a:lnSpc>
              <a:buClr>
                <a:srgbClr val="53CCF5"/>
              </a:buClr>
              <a:buSzPts val="2400"/>
              <a:buFont typeface="Arial"/>
              <a:buChar char="•"/>
            </a:pPr>
            <a:r>
              <a:rPr lang="en-GB" sz="2000">
                <a:cs typeface="Arial"/>
              </a:rPr>
              <a:t>Pose Estimation </a:t>
            </a:r>
          </a:p>
          <a:p>
            <a:pPr marL="171450" indent="-171450">
              <a:lnSpc>
                <a:spcPct val="150000"/>
              </a:lnSpc>
              <a:buClr>
                <a:srgbClr val="53CCF5"/>
              </a:buClr>
              <a:buSzPts val="2400"/>
              <a:buFont typeface="Arial"/>
              <a:buChar char="•"/>
            </a:pPr>
            <a:endParaRPr lang="en-GB" sz="2000">
              <a:cs typeface="Arial"/>
            </a:endParaRPr>
          </a:p>
        </p:txBody>
      </p:sp>
    </p:spTree>
    <p:extLst>
      <p:ext uri="{BB962C8B-B14F-4D97-AF65-F5344CB8AC3E}">
        <p14:creationId xmlns:p14="http://schemas.microsoft.com/office/powerpoint/2010/main" val="253852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grpSp>
        <p:nvGrpSpPr>
          <p:cNvPr id="980" name="Google Shape;980;p10"/>
          <p:cNvGrpSpPr/>
          <p:nvPr/>
        </p:nvGrpSpPr>
        <p:grpSpPr>
          <a:xfrm>
            <a:off x="720000" y="80520"/>
            <a:ext cx="7704000" cy="676588"/>
            <a:chOff x="917771" y="32141"/>
            <a:chExt cx="7704000" cy="688468"/>
          </a:xfrm>
        </p:grpSpPr>
        <p:sp>
          <p:nvSpPr>
            <p:cNvPr id="981" name="Google Shape;981;p10"/>
            <p:cNvSpPr txBox="1"/>
            <p:nvPr/>
          </p:nvSpPr>
          <p:spPr>
            <a:xfrm>
              <a:off x="917771" y="32141"/>
              <a:ext cx="7704000" cy="32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lita One"/>
                <a:buNone/>
              </a:pPr>
              <a:r>
                <a:rPr lang="en-GB" sz="2800" b="0" i="0" u="none" strike="noStrike" cap="none">
                  <a:solidFill>
                    <a:schemeClr val="dk1"/>
                  </a:solidFill>
                  <a:latin typeface="Lilita One"/>
                  <a:ea typeface="Lilita One"/>
                  <a:cs typeface="Lilita One"/>
                  <a:sym typeface="Lilita One"/>
                </a:rPr>
                <a:t>Dataset</a:t>
              </a:r>
              <a:endParaRPr/>
            </a:p>
          </p:txBody>
        </p:sp>
        <p:sp>
          <p:nvSpPr>
            <p:cNvPr id="982" name="Google Shape;982;p10"/>
            <p:cNvSpPr txBox="1"/>
            <p:nvPr/>
          </p:nvSpPr>
          <p:spPr>
            <a:xfrm>
              <a:off x="2065749" y="225419"/>
              <a:ext cx="5465322" cy="49519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1100"/>
                <a:buFont typeface="Josefin Sans"/>
                <a:buNone/>
              </a:pPr>
              <a:r>
                <a:rPr lang="en-GB" sz="1400" b="0" i="0" u="none" strike="noStrike" cap="none">
                  <a:solidFill>
                    <a:schemeClr val="dk2"/>
                  </a:solidFill>
                  <a:latin typeface="Lilita One"/>
                  <a:ea typeface="Lilita One"/>
                  <a:cs typeface="Lilita One"/>
                  <a:sym typeface="Lilita One"/>
                </a:rPr>
                <a:t>BDD100K</a:t>
              </a:r>
            </a:p>
            <a:p>
              <a:pPr marL="0" marR="0" lvl="0" indent="0" algn="ctr" rtl="0">
                <a:lnSpc>
                  <a:spcPct val="150000"/>
                </a:lnSpc>
                <a:spcBef>
                  <a:spcPts val="0"/>
                </a:spcBef>
                <a:spcAft>
                  <a:spcPts val="0"/>
                </a:spcAft>
                <a:buClr>
                  <a:schemeClr val="dk2"/>
                </a:buClr>
                <a:buSzPts val="1100"/>
                <a:buFont typeface="Josefin Sans"/>
                <a:buNone/>
              </a:pPr>
              <a:endParaRPr/>
            </a:p>
          </p:txBody>
        </p:sp>
      </p:grpSp>
      <p:grpSp>
        <p:nvGrpSpPr>
          <p:cNvPr id="8" name="Group 7">
            <a:extLst>
              <a:ext uri="{FF2B5EF4-FFF2-40B4-BE49-F238E27FC236}">
                <a16:creationId xmlns:a16="http://schemas.microsoft.com/office/drawing/2014/main" id="{F86EFC8E-5FCC-4CC6-7871-BCDD34D7FD37}"/>
              </a:ext>
            </a:extLst>
          </p:cNvPr>
          <p:cNvGrpSpPr/>
          <p:nvPr/>
        </p:nvGrpSpPr>
        <p:grpSpPr>
          <a:xfrm>
            <a:off x="211432" y="521169"/>
            <a:ext cx="3449170" cy="1785624"/>
            <a:chOff x="174812" y="521169"/>
            <a:chExt cx="3449170" cy="1785624"/>
          </a:xfrm>
        </p:grpSpPr>
        <p:pic>
          <p:nvPicPr>
            <p:cNvPr id="6" name="Picture 5" descr="A graph of occlusions and occlusions&#10;&#10;Description automatically generated">
              <a:extLst>
                <a:ext uri="{FF2B5EF4-FFF2-40B4-BE49-F238E27FC236}">
                  <a16:creationId xmlns:a16="http://schemas.microsoft.com/office/drawing/2014/main" id="{5AA2BCCF-A39D-521C-183F-69D74F724C6F}"/>
                </a:ext>
              </a:extLst>
            </p:cNvPr>
            <p:cNvPicPr>
              <a:picLocks noChangeAspect="1"/>
            </p:cNvPicPr>
            <p:nvPr/>
          </p:nvPicPr>
          <p:blipFill>
            <a:blip r:embed="rId3"/>
            <a:stretch>
              <a:fillRect/>
            </a:stretch>
          </p:blipFill>
          <p:spPr>
            <a:xfrm>
              <a:off x="174812" y="882887"/>
              <a:ext cx="3449170" cy="1423906"/>
            </a:xfrm>
            <a:prstGeom prst="rect">
              <a:avLst/>
            </a:prstGeom>
          </p:spPr>
        </p:pic>
        <p:sp>
          <p:nvSpPr>
            <p:cNvPr id="7" name="Google Shape;1021;p12">
              <a:extLst>
                <a:ext uri="{FF2B5EF4-FFF2-40B4-BE49-F238E27FC236}">
                  <a16:creationId xmlns:a16="http://schemas.microsoft.com/office/drawing/2014/main" id="{A53C0656-E63A-0CD9-AE7A-3419525B0EAA}"/>
                </a:ext>
              </a:extLst>
            </p:cNvPr>
            <p:cNvSpPr/>
            <p:nvPr/>
          </p:nvSpPr>
          <p:spPr>
            <a:xfrm>
              <a:off x="613970" y="521169"/>
              <a:ext cx="2393459" cy="280939"/>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Statistic of Occlusions</a:t>
              </a:r>
              <a:endParaRPr/>
            </a:p>
          </p:txBody>
        </p:sp>
      </p:grpSp>
      <p:grpSp>
        <p:nvGrpSpPr>
          <p:cNvPr id="9" name="Group 8">
            <a:extLst>
              <a:ext uri="{FF2B5EF4-FFF2-40B4-BE49-F238E27FC236}">
                <a16:creationId xmlns:a16="http://schemas.microsoft.com/office/drawing/2014/main" id="{2548A8E6-6856-1DBE-DECC-A491ABC46942}"/>
              </a:ext>
            </a:extLst>
          </p:cNvPr>
          <p:cNvGrpSpPr/>
          <p:nvPr/>
        </p:nvGrpSpPr>
        <p:grpSpPr>
          <a:xfrm>
            <a:off x="5483400" y="682094"/>
            <a:ext cx="2712902" cy="1624699"/>
            <a:chOff x="154641" y="560613"/>
            <a:chExt cx="1900238" cy="1138012"/>
          </a:xfrm>
        </p:grpSpPr>
        <p:pic>
          <p:nvPicPr>
            <p:cNvPr id="10" name="Picture 9">
              <a:extLst>
                <a:ext uri="{FF2B5EF4-FFF2-40B4-BE49-F238E27FC236}">
                  <a16:creationId xmlns:a16="http://schemas.microsoft.com/office/drawing/2014/main" id="{908A0527-210C-610C-842E-D75B475C5F8E}"/>
                </a:ext>
              </a:extLst>
            </p:cNvPr>
            <p:cNvPicPr>
              <a:picLocks noChangeAspect="1"/>
            </p:cNvPicPr>
            <p:nvPr/>
          </p:nvPicPr>
          <p:blipFill rotWithShape="1">
            <a:blip r:embed="rId4"/>
            <a:srcRect r="44907" b="16310"/>
            <a:stretch/>
          </p:blipFill>
          <p:spPr>
            <a:xfrm>
              <a:off x="154641" y="1073367"/>
              <a:ext cx="1900238" cy="625258"/>
            </a:xfrm>
            <a:prstGeom prst="rect">
              <a:avLst/>
            </a:prstGeom>
          </p:spPr>
        </p:pic>
        <p:sp>
          <p:nvSpPr>
            <p:cNvPr id="11" name="Google Shape;1021;p12">
              <a:extLst>
                <a:ext uri="{FF2B5EF4-FFF2-40B4-BE49-F238E27FC236}">
                  <a16:creationId xmlns:a16="http://schemas.microsoft.com/office/drawing/2014/main" id="{CF5E49A0-2D2B-DD6A-0A8F-17BD210721C1}"/>
                </a:ext>
              </a:extLst>
            </p:cNvPr>
            <p:cNvSpPr/>
            <p:nvPr/>
          </p:nvSpPr>
          <p:spPr>
            <a:xfrm>
              <a:off x="382463" y="560613"/>
              <a:ext cx="1444593" cy="280939"/>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a:solidFill>
                    <a:schemeClr val="lt1"/>
                  </a:solidFill>
                </a:rPr>
                <a:t>Instance For Category</a:t>
              </a:r>
            </a:p>
          </p:txBody>
        </p:sp>
      </p:grpSp>
      <p:grpSp>
        <p:nvGrpSpPr>
          <p:cNvPr id="22" name="Group 21">
            <a:extLst>
              <a:ext uri="{FF2B5EF4-FFF2-40B4-BE49-F238E27FC236}">
                <a16:creationId xmlns:a16="http://schemas.microsoft.com/office/drawing/2014/main" id="{15ADEE09-5F40-9BB1-8DE6-C215FBBC138F}"/>
              </a:ext>
            </a:extLst>
          </p:cNvPr>
          <p:cNvGrpSpPr/>
          <p:nvPr/>
        </p:nvGrpSpPr>
        <p:grpSpPr>
          <a:xfrm>
            <a:off x="2614050" y="2571750"/>
            <a:ext cx="3991909" cy="1889656"/>
            <a:chOff x="174812" y="521169"/>
            <a:chExt cx="3449170" cy="1632739"/>
          </a:xfrm>
        </p:grpSpPr>
        <p:pic>
          <p:nvPicPr>
            <p:cNvPr id="23" name="Picture 22">
              <a:extLst>
                <a:ext uri="{FF2B5EF4-FFF2-40B4-BE49-F238E27FC236}">
                  <a16:creationId xmlns:a16="http://schemas.microsoft.com/office/drawing/2014/main" id="{007E06C1-5188-B19C-2A2A-0F5163AA1869}"/>
                </a:ext>
              </a:extLst>
            </p:cNvPr>
            <p:cNvPicPr>
              <a:picLocks noChangeAspect="1"/>
            </p:cNvPicPr>
            <p:nvPr/>
          </p:nvPicPr>
          <p:blipFill>
            <a:blip r:embed="rId5"/>
            <a:srcRect/>
            <a:stretch/>
          </p:blipFill>
          <p:spPr>
            <a:xfrm>
              <a:off x="174812" y="1035771"/>
              <a:ext cx="3449170" cy="1118137"/>
            </a:xfrm>
            <a:prstGeom prst="rect">
              <a:avLst/>
            </a:prstGeom>
          </p:spPr>
        </p:pic>
        <p:sp>
          <p:nvSpPr>
            <p:cNvPr id="24" name="Google Shape;1021;p12">
              <a:extLst>
                <a:ext uri="{FF2B5EF4-FFF2-40B4-BE49-F238E27FC236}">
                  <a16:creationId xmlns:a16="http://schemas.microsoft.com/office/drawing/2014/main" id="{F5296E82-2E30-5DC1-16C0-C4EC677464EF}"/>
                </a:ext>
              </a:extLst>
            </p:cNvPr>
            <p:cNvSpPr/>
            <p:nvPr/>
          </p:nvSpPr>
          <p:spPr>
            <a:xfrm>
              <a:off x="613970" y="521169"/>
              <a:ext cx="2393459" cy="280939"/>
            </a:xfrm>
            <a:custGeom>
              <a:avLst/>
              <a:gdLst/>
              <a:ahLst/>
              <a:cxnLst/>
              <a:rect l="l" t="t" r="r" b="b"/>
              <a:pathLst>
                <a:path w="1870887" h="272963" extrusionOk="0">
                  <a:moveTo>
                    <a:pt x="0" y="0"/>
                  </a:moveTo>
                  <a:lnTo>
                    <a:pt x="1870887" y="0"/>
                  </a:lnTo>
                  <a:lnTo>
                    <a:pt x="1870887" y="272963"/>
                  </a:lnTo>
                  <a:lnTo>
                    <a:pt x="0" y="272963"/>
                  </a:lnTo>
                  <a:lnTo>
                    <a:pt x="0" y="0"/>
                  </a:lnTo>
                  <a:close/>
                </a:path>
              </a:pathLst>
            </a:custGeom>
            <a:solidFill>
              <a:srgbClr val="002E63"/>
            </a:solidFill>
            <a:ln w="25400"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Statistic of BBOX</a:t>
              </a:r>
            </a:p>
          </p:txBody>
        </p:sp>
      </p:grpSp>
    </p:spTree>
    <p:extLst>
      <p:ext uri="{BB962C8B-B14F-4D97-AF65-F5344CB8AC3E}">
        <p14:creationId xmlns:p14="http://schemas.microsoft.com/office/powerpoint/2010/main" val="436201126"/>
      </p:ext>
    </p:extLst>
  </p:cSld>
  <p:clrMapOvr>
    <a:masterClrMapping/>
  </p:clrMapOvr>
</p:sld>
</file>

<file path=ppt/theme/theme1.xml><?xml version="1.0" encoding="utf-8"?>
<a:theme xmlns:a="http://schemas.openxmlformats.org/drawingml/2006/main" name="Project research">
  <a:themeElements>
    <a:clrScheme name="Simple Light">
      <a:dk1>
        <a:srgbClr val="179DE3"/>
      </a:dk1>
      <a:lt1>
        <a:srgbClr val="FFFFFF"/>
      </a:lt1>
      <a:dk2>
        <a:srgbClr val="263238"/>
      </a:dk2>
      <a:lt2>
        <a:srgbClr val="2771C2"/>
      </a:lt2>
      <a:accent1>
        <a:srgbClr val="002F63"/>
      </a:accent1>
      <a:accent2>
        <a:srgbClr val="53CCF5"/>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26</Notes>
  <HiddenSlides>1</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Project research</vt:lpstr>
      <vt:lpstr>Tema di Office</vt:lpstr>
      <vt:lpstr>ACTIVITY REPORT &lt;75%&gt;</vt:lpstr>
      <vt:lpstr>WHO &amp; WHAT?</vt:lpstr>
      <vt:lpstr>PowerPoint Presentation</vt:lpstr>
      <vt:lpstr>PowerPoint Presentation</vt:lpstr>
      <vt:lpstr>Solution roadmap</vt:lpstr>
      <vt:lpstr>ACTIVITY LIST</vt:lpstr>
      <vt:lpstr>Dataset  BDD100K</vt:lpstr>
      <vt:lpstr>PowerPoint Presentation</vt:lpstr>
      <vt:lpstr>PowerPoint Presentation</vt:lpstr>
      <vt:lpstr>PowerPoint Presentation</vt:lpstr>
      <vt:lpstr>Dataset  Waymo</vt:lpstr>
      <vt:lpstr>PowerPoint Presentation</vt:lpstr>
      <vt:lpstr>PowerPoint Presentation</vt:lpstr>
      <vt:lpstr>PowerPoint Presentation</vt:lpstr>
      <vt:lpstr>Model QDTrack</vt:lpstr>
      <vt:lpstr>PowerPoint Presentation</vt:lpstr>
      <vt:lpstr>PowerPoint Presentation</vt:lpstr>
      <vt:lpstr>PowerPoint Presentation</vt:lpstr>
      <vt:lpstr>Algorithms </vt:lpstr>
      <vt:lpstr>Algorithm Deployed</vt:lpstr>
      <vt:lpstr>Algorithm Deployed</vt:lpstr>
      <vt:lpstr>Algorithm Deployed</vt:lpstr>
      <vt:lpstr>System deployment</vt:lpstr>
      <vt:lpstr>Demo</vt:lpstr>
      <vt:lpstr>BIBLIOGRAPHY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REPORT &lt;75%&gt;</dc:title>
  <dc:creator>Giuseppe De Simone</dc:creator>
  <cp:revision>1</cp:revision>
  <dcterms:modified xsi:type="dcterms:W3CDTF">2023-09-28T20:24:06Z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